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notesMasterIdLst>
    <p:notesMasterId r:id="rId43"/>
  </p:notesMasterIdLst>
  <p:handoutMasterIdLst>
    <p:handoutMasterId r:id="rId44"/>
  </p:handoutMasterIdLst>
  <p:sldIdLst>
    <p:sldId id="343" r:id="rId5"/>
    <p:sldId id="344" r:id="rId6"/>
    <p:sldId id="345" r:id="rId7"/>
    <p:sldId id="427" r:id="rId8"/>
    <p:sldId id="346" r:id="rId9"/>
    <p:sldId id="428" r:id="rId10"/>
    <p:sldId id="347" r:id="rId11"/>
    <p:sldId id="348" r:id="rId12"/>
    <p:sldId id="350" r:id="rId13"/>
    <p:sldId id="351" r:id="rId14"/>
    <p:sldId id="357" r:id="rId15"/>
    <p:sldId id="376" r:id="rId16"/>
    <p:sldId id="353" r:id="rId17"/>
    <p:sldId id="379" r:id="rId18"/>
    <p:sldId id="359" r:id="rId19"/>
    <p:sldId id="354" r:id="rId20"/>
    <p:sldId id="362" r:id="rId21"/>
    <p:sldId id="364" r:id="rId22"/>
    <p:sldId id="382" r:id="rId23"/>
    <p:sldId id="384" r:id="rId24"/>
    <p:sldId id="355" r:id="rId25"/>
    <p:sldId id="385" r:id="rId26"/>
    <p:sldId id="386" r:id="rId27"/>
    <p:sldId id="429" r:id="rId28"/>
    <p:sldId id="414" r:id="rId29"/>
    <p:sldId id="430" r:id="rId30"/>
    <p:sldId id="388" r:id="rId31"/>
    <p:sldId id="368" r:id="rId32"/>
    <p:sldId id="390" r:id="rId33"/>
    <p:sldId id="389" r:id="rId34"/>
    <p:sldId id="395" r:id="rId35"/>
    <p:sldId id="415" r:id="rId36"/>
    <p:sldId id="396" r:id="rId37"/>
    <p:sldId id="416" r:id="rId38"/>
    <p:sldId id="356" r:id="rId39"/>
    <p:sldId id="374" r:id="rId40"/>
    <p:sldId id="412" r:id="rId41"/>
    <p:sldId id="411" r:id="rId42"/>
  </p:sldIdLst>
  <p:sldSz cx="12192000" cy="6858000"/>
  <p:notesSz cx="6858000" cy="9144000"/>
  <p:custDataLst>
    <p:tags r:id="rId4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 id="1" name="幸全" initials="幸全"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34A95"/>
    <a:srgbClr val="FFFFFF"/>
    <a:srgbClr val="034A80"/>
    <a:srgbClr val="1E9CCC"/>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062"/>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9" Type="http://schemas.openxmlformats.org/officeDocument/2006/relationships/tags" Target="tags/tag389.xml"/><Relationship Id="rId48" Type="http://schemas.openxmlformats.org/officeDocument/2006/relationships/commentAuthors" Target="commentAuthors.xml"/><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handoutMaster" Target="handoutMasters/handoutMaster1.xml"/><Relationship Id="rId43" Type="http://schemas.openxmlformats.org/officeDocument/2006/relationships/notesMaster" Target="notesMasters/notesMaster1.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Master" Target="slideMasters/slideMaster3.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83.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91.xml"/><Relationship Id="rId8" Type="http://schemas.openxmlformats.org/officeDocument/2006/relationships/tags" Target="../tags/tag90.xml"/><Relationship Id="rId7" Type="http://schemas.openxmlformats.org/officeDocument/2006/relationships/tags" Target="../tags/tag89.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5" Type="http://schemas.openxmlformats.org/officeDocument/2006/relationships/tags" Target="../tags/tag95.xml"/><Relationship Id="rId4" Type="http://schemas.openxmlformats.org/officeDocument/2006/relationships/tags" Target="../tags/tag94.xml"/><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98.xml"/><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7" Type="http://schemas.openxmlformats.org/officeDocument/2006/relationships/tags" Target="../tags/tag104.xml"/><Relationship Id="rId6" Type="http://schemas.openxmlformats.org/officeDocument/2006/relationships/tags" Target="../tags/tag103.xml"/><Relationship Id="rId5" Type="http://schemas.openxmlformats.org/officeDocument/2006/relationships/tags" Target="../tags/tag102.xml"/><Relationship Id="rId4" Type="http://schemas.openxmlformats.org/officeDocument/2006/relationships/tags" Target="../tags/tag101.xml"/><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tags" Target="../tags/tag107.xml"/><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5" Type="http://schemas.openxmlformats.org/officeDocument/2006/relationships/tags" Target="../tags/tag113.xml"/><Relationship Id="rId4" Type="http://schemas.openxmlformats.org/officeDocument/2006/relationships/tags" Target="../tags/tag112.xml"/><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5" Type="http://schemas.openxmlformats.org/officeDocument/2006/relationships/tags" Target="../tags/tag127.xml"/><Relationship Id="rId4" Type="http://schemas.openxmlformats.org/officeDocument/2006/relationships/tags" Target="../tags/tag126.xml"/><Relationship Id="rId3" Type="http://schemas.openxmlformats.org/officeDocument/2006/relationships/image" Target="../media/image2.png"/><Relationship Id="rId2" Type="http://schemas.openxmlformats.org/officeDocument/2006/relationships/tags" Target="../tags/tag125.xml"/><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128.xml"/><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4" Type="http://schemas.openxmlformats.org/officeDocument/2006/relationships/tags" Target="../tags/tag130.xml"/><Relationship Id="rId3" Type="http://schemas.openxmlformats.org/officeDocument/2006/relationships/image" Target="../media/image4.png"/><Relationship Id="rId2" Type="http://schemas.openxmlformats.org/officeDocument/2006/relationships/tags" Target="../tags/tag129.xml"/><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131.xml"/><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132.xml"/><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ags" Target="../tags/tag133.xml"/><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134.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135.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136.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5" Type="http://schemas.openxmlformats.org/officeDocument/2006/relationships/tags" Target="../tags/tag139.xml"/><Relationship Id="rId4" Type="http://schemas.openxmlformats.org/officeDocument/2006/relationships/tags" Target="../tags/tag138.xml"/><Relationship Id="rId3" Type="http://schemas.openxmlformats.org/officeDocument/2006/relationships/image" Target="../media/image2.png"/><Relationship Id="rId2" Type="http://schemas.openxmlformats.org/officeDocument/2006/relationships/tags" Target="../tags/tag137.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7" Type="http://schemas.openxmlformats.org/officeDocument/2006/relationships/tags" Target="../tags/tag144.xml"/><Relationship Id="rId6" Type="http://schemas.openxmlformats.org/officeDocument/2006/relationships/tags" Target="../tags/tag143.xml"/><Relationship Id="rId5" Type="http://schemas.openxmlformats.org/officeDocument/2006/relationships/tags" Target="../tags/tag142.xml"/><Relationship Id="rId4" Type="http://schemas.openxmlformats.org/officeDocument/2006/relationships/tags" Target="../tags/tag141.xml"/><Relationship Id="rId3" Type="http://schemas.openxmlformats.org/officeDocument/2006/relationships/image" Target="../media/image3.png"/><Relationship Id="rId2" Type="http://schemas.openxmlformats.org/officeDocument/2006/relationships/tags" Target="../tags/tag140.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151.xml"/><Relationship Id="rId8" Type="http://schemas.openxmlformats.org/officeDocument/2006/relationships/tags" Target="../tags/tag150.xml"/><Relationship Id="rId7" Type="http://schemas.openxmlformats.org/officeDocument/2006/relationships/tags" Target="../tags/tag149.xml"/><Relationship Id="rId6" Type="http://schemas.openxmlformats.org/officeDocument/2006/relationships/tags" Target="../tags/tag148.xml"/><Relationship Id="rId5" Type="http://schemas.openxmlformats.org/officeDocument/2006/relationships/tags" Target="../tags/tag147.xml"/><Relationship Id="rId4" Type="http://schemas.openxmlformats.org/officeDocument/2006/relationships/tags" Target="../tags/tag146.xml"/><Relationship Id="rId3" Type="http://schemas.openxmlformats.org/officeDocument/2006/relationships/image" Target="../media/image3.png"/><Relationship Id="rId2" Type="http://schemas.openxmlformats.org/officeDocument/2006/relationships/tags" Target="../tags/tag145.xm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9" Type="http://schemas.openxmlformats.org/officeDocument/2006/relationships/tags" Target="../tags/tag158.xml"/><Relationship Id="rId8" Type="http://schemas.openxmlformats.org/officeDocument/2006/relationships/tags" Target="../tags/tag157.xml"/><Relationship Id="rId7" Type="http://schemas.openxmlformats.org/officeDocument/2006/relationships/tags" Target="../tags/tag156.xml"/><Relationship Id="rId6" Type="http://schemas.openxmlformats.org/officeDocument/2006/relationships/tags" Target="../tags/tag155.xml"/><Relationship Id="rId5" Type="http://schemas.openxmlformats.org/officeDocument/2006/relationships/tags" Target="../tags/tag154.xml"/><Relationship Id="rId4" Type="http://schemas.openxmlformats.org/officeDocument/2006/relationships/tags" Target="../tags/tag153.xml"/><Relationship Id="rId3" Type="http://schemas.openxmlformats.org/officeDocument/2006/relationships/image" Target="../media/image3.png"/><Relationship Id="rId2" Type="http://schemas.openxmlformats.org/officeDocument/2006/relationships/tags" Target="../tags/tag152.xml"/><Relationship Id="rId10" Type="http://schemas.openxmlformats.org/officeDocument/2006/relationships/tags" Target="../tags/tag159.xml"/><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9" Type="http://schemas.openxmlformats.org/officeDocument/2006/relationships/tags" Target="../tags/tag166.xml"/><Relationship Id="rId8" Type="http://schemas.openxmlformats.org/officeDocument/2006/relationships/tags" Target="../tags/tag165.xml"/><Relationship Id="rId7" Type="http://schemas.openxmlformats.org/officeDocument/2006/relationships/tags" Target="../tags/tag164.xml"/><Relationship Id="rId6" Type="http://schemas.openxmlformats.org/officeDocument/2006/relationships/tags" Target="../tags/tag163.xml"/><Relationship Id="rId5" Type="http://schemas.openxmlformats.org/officeDocument/2006/relationships/tags" Target="../tags/tag162.xml"/><Relationship Id="rId4" Type="http://schemas.openxmlformats.org/officeDocument/2006/relationships/tags" Target="../tags/tag161.xml"/><Relationship Id="rId3" Type="http://schemas.openxmlformats.org/officeDocument/2006/relationships/image" Target="../media/image3.png"/><Relationship Id="rId2" Type="http://schemas.openxmlformats.org/officeDocument/2006/relationships/tags" Target="../tags/tag160.xml"/><Relationship Id="rId10" Type="http://schemas.openxmlformats.org/officeDocument/2006/relationships/tags" Target="../tags/tag167.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9" Type="http://schemas.openxmlformats.org/officeDocument/2006/relationships/tags" Target="../tags/tag174.xml"/><Relationship Id="rId8" Type="http://schemas.openxmlformats.org/officeDocument/2006/relationships/tags" Target="../tags/tag173.xml"/><Relationship Id="rId7" Type="http://schemas.openxmlformats.org/officeDocument/2006/relationships/tags" Target="../tags/tag172.xml"/><Relationship Id="rId6" Type="http://schemas.openxmlformats.org/officeDocument/2006/relationships/tags" Target="../tags/tag171.xml"/><Relationship Id="rId5" Type="http://schemas.openxmlformats.org/officeDocument/2006/relationships/tags" Target="../tags/tag170.xml"/><Relationship Id="rId4" Type="http://schemas.openxmlformats.org/officeDocument/2006/relationships/tags" Target="../tags/tag169.xml"/><Relationship Id="rId3" Type="http://schemas.openxmlformats.org/officeDocument/2006/relationships/image" Target="../media/image3.png"/><Relationship Id="rId2" Type="http://schemas.openxmlformats.org/officeDocument/2006/relationships/tags" Target="../tags/tag168.xml"/><Relationship Id="rId10" Type="http://schemas.openxmlformats.org/officeDocument/2006/relationships/tags" Target="../tags/tag175.xm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9" Type="http://schemas.openxmlformats.org/officeDocument/2006/relationships/tags" Target="../tags/tag182.xml"/><Relationship Id="rId8" Type="http://schemas.openxmlformats.org/officeDocument/2006/relationships/tags" Target="../tags/tag181.xml"/><Relationship Id="rId7" Type="http://schemas.openxmlformats.org/officeDocument/2006/relationships/tags" Target="../tags/tag180.xml"/><Relationship Id="rId6" Type="http://schemas.openxmlformats.org/officeDocument/2006/relationships/tags" Target="../tags/tag179.xml"/><Relationship Id="rId5" Type="http://schemas.openxmlformats.org/officeDocument/2006/relationships/tags" Target="../tags/tag178.xml"/><Relationship Id="rId4" Type="http://schemas.openxmlformats.org/officeDocument/2006/relationships/tags" Target="../tags/tag177.xml"/><Relationship Id="rId3" Type="http://schemas.openxmlformats.org/officeDocument/2006/relationships/image" Target="../media/image3.png"/><Relationship Id="rId2" Type="http://schemas.openxmlformats.org/officeDocument/2006/relationships/tags" Target="../tags/tag176.xml"/><Relationship Id="rId12" Type="http://schemas.openxmlformats.org/officeDocument/2006/relationships/tags" Target="../tags/tag185.xml"/><Relationship Id="rId11" Type="http://schemas.openxmlformats.org/officeDocument/2006/relationships/tags" Target="../tags/tag184.xml"/><Relationship Id="rId10" Type="http://schemas.openxmlformats.org/officeDocument/2006/relationships/tags" Target="../tags/tag183.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9" Type="http://schemas.openxmlformats.org/officeDocument/2006/relationships/tags" Target="../tags/tag192.xml"/><Relationship Id="rId8" Type="http://schemas.openxmlformats.org/officeDocument/2006/relationships/tags" Target="../tags/tag191.xml"/><Relationship Id="rId7" Type="http://schemas.openxmlformats.org/officeDocument/2006/relationships/tags" Target="../tags/tag190.xml"/><Relationship Id="rId6" Type="http://schemas.openxmlformats.org/officeDocument/2006/relationships/tags" Target="../tags/tag189.xml"/><Relationship Id="rId5" Type="http://schemas.openxmlformats.org/officeDocument/2006/relationships/tags" Target="../tags/tag188.xml"/><Relationship Id="rId4" Type="http://schemas.openxmlformats.org/officeDocument/2006/relationships/tags" Target="../tags/tag187.xml"/><Relationship Id="rId3" Type="http://schemas.openxmlformats.org/officeDocument/2006/relationships/image" Target="../media/image3.png"/><Relationship Id="rId2" Type="http://schemas.openxmlformats.org/officeDocument/2006/relationships/tags" Target="../tags/tag186.xml"/><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2" name="图片 1"/>
          <p:cNvPicPr>
            <a:picLocks noChangeAspect="1"/>
          </p:cNvPicPr>
          <p:nvPr>
            <p:custDataLst>
              <p:tags r:id="rId2"/>
            </p:custDataLst>
          </p:nvPr>
        </p:nvPicPr>
        <p:blipFill>
          <a:blip r:embed="rId3"/>
          <a:stretch>
            <a:fillRect/>
          </a:stretch>
        </p:blipFill>
        <p:spPr>
          <a:xfrm>
            <a:off x="0" y="0"/>
            <a:ext cx="12192000" cy="6858000"/>
          </a:xfrm>
          <a:prstGeom prst="rect">
            <a:avLst/>
          </a:prstGeom>
        </p:spPr>
      </p:pic>
      <p:sp>
        <p:nvSpPr>
          <p:cNvPr id="16" name="日期占位符 15"/>
          <p:cNvSpPr>
            <a:spLocks noGrp="1"/>
          </p:cNvSpPr>
          <p:nvPr>
            <p:ph type="dt" sz="half" idx="10"/>
          </p:nvPr>
        </p:nvSpPr>
        <p:spPr/>
        <p:txBody>
          <a:bodyPr/>
          <a:lstStyle>
            <a:lvl1pPr>
              <a:defRPr>
                <a:latin typeface="Arial" panose="020B0604020202020204" pitchFamily="34" charset="0"/>
                <a:ea typeface="汉仪刚艺体-85W" panose="00020600040101010101"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nvPr>
        </p:nvSpPr>
        <p:spPr/>
        <p:txBody>
          <a:bodyPr/>
          <a:lstStyle>
            <a:lvl1pPr>
              <a:defRPr>
                <a:latin typeface="Arial" panose="020B0604020202020204" pitchFamily="34" charset="0"/>
                <a:ea typeface="汉仪刚艺体-85W" panose="00020600040101010101" charset="-122"/>
              </a:defRPr>
            </a:lvl1pPr>
          </a:lstStyle>
          <a:p>
            <a:endParaRPr lang="zh-CN" altLang="en-US" dirty="0"/>
          </a:p>
        </p:txBody>
      </p:sp>
      <p:sp>
        <p:nvSpPr>
          <p:cNvPr id="18" name="灯片编号占位符 17"/>
          <p:cNvSpPr>
            <a:spLocks noGrp="1"/>
          </p:cNvSpPr>
          <p:nvPr>
            <p:ph type="sldNum" sz="quarter" idx="12"/>
          </p:nvPr>
        </p:nvSpPr>
        <p:spPr/>
        <p:txBody>
          <a:bodyPr/>
          <a:lstStyle>
            <a:lvl1pPr>
              <a:defRPr>
                <a:latin typeface="Arial" panose="020B0604020202020204" pitchFamily="34" charset="0"/>
                <a:ea typeface="汉仪刚艺体-85W" panose="00020600040101010101" charset="-122"/>
              </a:defRPr>
            </a:lvl1pPr>
          </a:lstStyle>
          <a:p>
            <a:fld id="{49AE70B2-8BF9-45C0-BB95-33D1B9D3A854}" type="slidenum">
              <a:rPr lang="zh-CN" altLang="en-US" smtClean="0"/>
            </a:fld>
            <a:endParaRPr lang="zh-CN" altLang="en-US" dirty="0"/>
          </a:p>
        </p:txBody>
      </p:sp>
      <p:sp>
        <p:nvSpPr>
          <p:cNvPr id="3" name="标题 1"/>
          <p:cNvSpPr/>
          <p:nvPr>
            <p:ph type="ctrTitle" idx="1" hasCustomPrompt="1"/>
            <p:custDataLst>
              <p:tags r:id="rId4"/>
            </p:custDataLst>
          </p:nvPr>
        </p:nvSpPr>
        <p:spPr>
          <a:xfrm>
            <a:off x="4994501" y="2801289"/>
            <a:ext cx="6753225" cy="1122924"/>
          </a:xfrm>
          <a:noFill/>
        </p:spPr>
        <p:txBody>
          <a:bodyPr vert="horz" wrap="square" lIns="101600" tIns="38100" rIns="76200" bIns="38100" rtlCol="0" anchor="b" anchorCtr="0">
            <a:normAutofit/>
          </a:bodyPr>
          <a:lstStyle>
            <a:lvl1pPr marL="0" marR="0" algn="r" defTabSz="914400" rtl="0" eaLnBrk="1" fontAlgn="auto" latinLnBrk="0" hangingPunct="1">
              <a:lnSpc>
                <a:spcPct val="100000"/>
              </a:lnSpc>
              <a:spcBef>
                <a:spcPct val="0"/>
              </a:spcBef>
              <a:buClrTx/>
              <a:buSzTx/>
              <a:buFontTx/>
              <a:buNone/>
              <a:defRPr kumimoji="0" lang="zh-CN" altLang="en-US" sz="6200" b="1" i="0" u="none" strike="noStrike" kern="1200" cap="none" spc="900" normalizeH="0" baseline="0" noProof="1" dirty="0">
                <a:solidFill>
                  <a:schemeClr val="dk1"/>
                </a:solidFill>
                <a:uFillTx/>
                <a:latin typeface="Arial" panose="020B0604020202020204" pitchFamily="34" charset="0"/>
                <a:ea typeface="汉仪刚艺体-85W" panose="00020600040101010101" charset="-122"/>
                <a:cs typeface="+mn-cs"/>
              </a:defRPr>
            </a:lvl1pPr>
          </a:lstStyle>
          <a:p>
            <a:pPr lvl="0"/>
            <a:r>
              <a:rPr>
                <a:sym typeface="+mn-ea"/>
              </a:rPr>
              <a:t>编辑标题</a:t>
            </a:r>
            <a:endParaRPr>
              <a:sym typeface="+mn-ea"/>
            </a:endParaRPr>
          </a:p>
        </p:txBody>
      </p:sp>
      <p:sp>
        <p:nvSpPr>
          <p:cNvPr id="4" name="副标题 2"/>
          <p:cNvSpPr/>
          <p:nvPr>
            <p:ph type="subTitle" idx="2" hasCustomPrompt="1"/>
            <p:custDataLst>
              <p:tags r:id="rId5"/>
            </p:custDataLst>
          </p:nvPr>
        </p:nvSpPr>
        <p:spPr>
          <a:xfrm>
            <a:off x="8290695" y="1873021"/>
            <a:ext cx="3326400" cy="906496"/>
          </a:xfrm>
          <a:noFill/>
        </p:spPr>
        <p:txBody>
          <a:bodyPr vert="horz" wrap="square" lIns="101600" tIns="0" rIns="82550" bIns="0" rtlCol="0" anchor="b" anchorCtr="0">
            <a:normAutofit/>
          </a:bodyPr>
          <a:lstStyle>
            <a:lvl1pPr marL="0" marR="0" indent="-228600" algn="r" defTabSz="914400" rtl="0" eaLnBrk="1" fontAlgn="auto" latinLnBrk="0" hangingPunct="1">
              <a:lnSpc>
                <a:spcPct val="100000"/>
              </a:lnSpc>
              <a:spcBef>
                <a:spcPts val="0"/>
              </a:spcBef>
              <a:spcAft>
                <a:spcPts val="1000"/>
              </a:spcAft>
              <a:buClrTx/>
              <a:buSzTx/>
              <a:buFontTx/>
              <a:buNone/>
              <a:defRPr kumimoji="0" lang="zh-CN" altLang="en-US" sz="4800" b="1" i="0" u="none" strike="noStrike" kern="1200" cap="none" spc="400" normalizeH="0" baseline="0" noProof="1" dirty="0">
                <a:solidFill>
                  <a:schemeClr val="dk1"/>
                </a:solidFill>
                <a:uFillTx/>
                <a:latin typeface="Arial" panose="020B0604020202020204" pitchFamily="34" charset="0"/>
                <a:ea typeface="汉仪刚艺体-85W" panose="00020600040101010101"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标题 1"/>
          <p:cNvSpPr>
            <a:spLocks noGrp="1"/>
          </p:cNvSpPr>
          <p:nvPr>
            <p:ph type="title"/>
          </p:nvPr>
        </p:nvSpPr>
        <p:spPr>
          <a:xfrm>
            <a:off x="669882" y="443234"/>
            <a:ext cx="10852237" cy="441964"/>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刚艺体-85W" panose="00020600040101010101"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nvPr>
        </p:nvSpPr>
        <p:spPr>
          <a:xfrm>
            <a:off x="669882" y="952508"/>
            <a:ext cx="10852237"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刚艺体-85W" panose="000206000401010101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汉仪刚艺体-85W" panose="00020600040101010101"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刚艺体-85W" panose="00020600040101010101"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刚艺体-85W" panose="00020600040101010101"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刚艺体-85W" panose="00020600040101010101"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nvPr>
        </p:nvSpPr>
        <p:spPr/>
        <p:txBody>
          <a:bodyPr/>
          <a:lstStyle>
            <a:lvl1pPr>
              <a:defRPr>
                <a:latin typeface="Arial" panose="020B0604020202020204" pitchFamily="34" charset="0"/>
                <a:ea typeface="汉仪刚艺体-85W" panose="0002060004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汉仪刚艺体-85W" panose="00020600040101010101"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汉仪刚艺体-85W"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日期占位符 3"/>
          <p:cNvSpPr>
            <a:spLocks noGrp="1"/>
          </p:cNvSpPr>
          <p:nvPr>
            <p:ph type="dt" sz="half" idx="10"/>
          </p:nvPr>
        </p:nvSpPr>
        <p:spPr/>
        <p:txBody>
          <a:bodyPr/>
          <a:lstStyle>
            <a:lvl1pPr>
              <a:defRPr>
                <a:latin typeface="Arial" panose="020B0604020202020204" pitchFamily="34" charset="0"/>
                <a:ea typeface="汉仪刚艺体-85W" panose="0002060004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汉仪刚艺体-85W" panose="00020600040101010101"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汉仪刚艺体-85W" panose="00020600040101010101" charset="-122"/>
              </a:defRPr>
            </a:lvl1pPr>
          </a:lstStyle>
          <a:p>
            <a:fld id="{49AE70B2-8BF9-45C0-BB95-33D1B9D3A854}" type="slidenum">
              <a:rPr lang="zh-CN" altLang="en-US" smtClean="0"/>
            </a:fld>
            <a:endParaRPr lang="zh-CN" altLang="en-US"/>
          </a:p>
        </p:txBody>
      </p:sp>
      <p:sp>
        <p:nvSpPr>
          <p:cNvPr id="3" name="标题 1"/>
          <p:cNvSpPr/>
          <p:nvPr>
            <p:ph type="ctrTitle" idx="1" hasCustomPrompt="1"/>
            <p:custDataLst>
              <p:tags r:id="rId4"/>
            </p:custDataLst>
          </p:nvPr>
        </p:nvSpPr>
        <p:spPr>
          <a:xfrm>
            <a:off x="2129284" y="3333694"/>
            <a:ext cx="7933432" cy="1267460"/>
          </a:xfrm>
          <a:noFill/>
          <a:ln>
            <a:noFill/>
          </a:ln>
        </p:spPr>
        <p:txBody>
          <a:bodyPr vert="horz" wrap="square" lIns="101600" tIns="0" rIns="76200" bIns="0" rtlCol="0" anchor="t" anchorCtr="0">
            <a:normAutofit/>
          </a:bodyPr>
          <a:lstStyle>
            <a:lvl1pPr marL="0" marR="0" algn="ctr" defTabSz="914400" rtl="0" eaLnBrk="1" fontAlgn="auto" latinLnBrk="0" hangingPunct="1">
              <a:lnSpc>
                <a:spcPct val="120000"/>
              </a:lnSpc>
              <a:spcBef>
                <a:spcPct val="0"/>
              </a:spcBef>
              <a:buClrTx/>
              <a:buSzTx/>
              <a:buFontTx/>
              <a:buNone/>
              <a:defRPr kumimoji="0" lang="zh-CN" altLang="en-US" sz="6600" b="0" i="0" u="none" strike="noStrike" kern="1200" cap="none" spc="0" normalizeH="0" baseline="0" noProof="1" dirty="0">
                <a:solidFill>
                  <a:schemeClr val="dk1"/>
                </a:solidFill>
                <a:effectLst>
                  <a:outerShdw dist="50800" algn="l" rotWithShape="0">
                    <a:schemeClr val="accent1"/>
                  </a:outerShdw>
                </a:effectLst>
                <a:uFillTx/>
                <a:latin typeface="Arial" panose="020B0604020202020204" pitchFamily="34" charset="0"/>
                <a:ea typeface="汉仪刚艺体-85W" panose="00020600040101010101" charset="-122"/>
                <a:cs typeface="+mn-cs"/>
              </a:defRPr>
            </a:lvl1pPr>
          </a:lstStyle>
          <a:p>
            <a:pPr lvl="0"/>
            <a:r>
              <a:rPr>
                <a:sym typeface="+mn-ea"/>
              </a:rPr>
              <a:t>编辑标题</a:t>
            </a:r>
            <a:endParaRPr>
              <a:sym typeface="+mn-ea"/>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标题 1"/>
          <p:cNvSpPr>
            <a:spLocks noGrp="1"/>
          </p:cNvSpPr>
          <p:nvPr>
            <p:ph type="title"/>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刚艺体-85W" panose="00020600040101010101"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nvPr>
        </p:nvSpPr>
        <p:spPr>
          <a:xfrm>
            <a:off x="669930"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刚艺体-85W" panose="000206000401010101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汉仪刚艺体-85W" panose="00020600040101010101"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刚艺体-85W" panose="00020600040101010101"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刚艺体-85W" panose="00020600040101010101"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刚艺体-85W" panose="00020600040101010101"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nvPr>
        </p:nvSpPr>
        <p:spPr>
          <a:xfrm>
            <a:off x="6238877" y="952508"/>
            <a:ext cx="5283242" cy="5388907"/>
          </a:xfrm>
        </p:spPr>
        <p:txBody>
          <a:bodyPr lIns="90170" tIns="46990" rIns="90170" bIns="46990">
            <a:normAutofit/>
          </a:bodyPr>
          <a:lstStyle>
            <a:lvl1pPr eaLnBrk="1" fontAlgn="auto" latinLnBrk="0" hangingPunct="1">
              <a:defRPr sz="1600">
                <a:solidFill>
                  <a:schemeClr val="tx1"/>
                </a:solidFill>
                <a:latin typeface="Arial" panose="020B0604020202020204" pitchFamily="34" charset="0"/>
                <a:ea typeface="汉仪刚艺体-85W" panose="00020600040101010101" charset="-122"/>
              </a:defRPr>
            </a:lvl1pPr>
            <a:lvl2pPr eaLnBrk="1" fontAlgn="auto" latinLnBrk="0" hangingPunct="1">
              <a:defRPr sz="1600">
                <a:solidFill>
                  <a:schemeClr val="tx1"/>
                </a:solidFill>
                <a:latin typeface="Arial" panose="020B0604020202020204" pitchFamily="34" charset="0"/>
                <a:ea typeface="汉仪刚艺体-85W" panose="00020600040101010101" charset="-122"/>
              </a:defRPr>
            </a:lvl2pPr>
            <a:lvl3pPr eaLnBrk="1" fontAlgn="auto" latinLnBrk="0" hangingPunct="1">
              <a:defRPr sz="1600">
                <a:solidFill>
                  <a:schemeClr val="tx1"/>
                </a:solidFill>
                <a:latin typeface="Arial" panose="020B0604020202020204" pitchFamily="34" charset="0"/>
                <a:ea typeface="汉仪刚艺体-85W" panose="00020600040101010101" charset="-122"/>
              </a:defRPr>
            </a:lvl3pPr>
            <a:lvl4pPr eaLnBrk="1" fontAlgn="auto" latinLnBrk="0" hangingPunct="1">
              <a:defRPr sz="1600">
                <a:solidFill>
                  <a:schemeClr val="tx1"/>
                </a:solidFill>
                <a:latin typeface="Arial" panose="020B0604020202020204" pitchFamily="34" charset="0"/>
                <a:ea typeface="汉仪刚艺体-85W" panose="00020600040101010101" charset="-122"/>
              </a:defRPr>
            </a:lvl4pPr>
            <a:lvl5pPr eaLnBrk="1" fontAlgn="auto" latinLnBrk="0" hangingPunct="1">
              <a:defRPr sz="1600">
                <a:solidFill>
                  <a:schemeClr val="tx1"/>
                </a:solidFill>
                <a:latin typeface="Arial" panose="020B0604020202020204" pitchFamily="34" charset="0"/>
                <a:ea typeface="汉仪刚艺体-85W"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lvl1pPr>
              <a:defRPr>
                <a:latin typeface="Arial" panose="020B0604020202020204" pitchFamily="34" charset="0"/>
                <a:ea typeface="汉仪刚艺体-85W" panose="00020600040101010101"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lvl1pPr>
              <a:defRPr>
                <a:latin typeface="Arial" panose="020B0604020202020204" pitchFamily="34" charset="0"/>
                <a:ea typeface="汉仪刚艺体-85W" panose="00020600040101010101" charset="-122"/>
              </a:defRPr>
            </a:lvl1pPr>
          </a:lstStyle>
          <a:p>
            <a:endParaRPr lang="zh-CN" altLang="en-US"/>
          </a:p>
        </p:txBody>
      </p:sp>
      <p:sp>
        <p:nvSpPr>
          <p:cNvPr id="7" name="灯片编号占位符 6"/>
          <p:cNvSpPr>
            <a:spLocks noGrp="1"/>
          </p:cNvSpPr>
          <p:nvPr>
            <p:ph type="sldNum" sz="quarter" idx="12"/>
          </p:nvPr>
        </p:nvSpPr>
        <p:spPr/>
        <p:txBody>
          <a:bodyPr/>
          <a:lstStyle>
            <a:lvl1pPr>
              <a:defRPr>
                <a:latin typeface="Arial" panose="020B0604020202020204" pitchFamily="34" charset="0"/>
                <a:ea typeface="汉仪刚艺体-85W"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0" name="图片 9"/>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标题 1"/>
          <p:cNvSpPr>
            <a:spLocks noGrp="1"/>
          </p:cNvSpPr>
          <p:nvPr>
            <p:ph type="title"/>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刚艺体-85W" panose="00020600040101010101"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nvPr>
        </p:nvSpPr>
        <p:spPr>
          <a:xfrm>
            <a:off x="669930" y="952508"/>
            <a:ext cx="5283242" cy="381003"/>
          </a:xfrm>
        </p:spPr>
        <p:txBody>
          <a:bodyPr lIns="90170" tIns="46990" rIns="90170" bIns="46990" anchor="ctr"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汉仪刚艺体-85W" panose="00020600040101010101"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nvPr>
        </p:nvSpPr>
        <p:spPr>
          <a:xfrm>
            <a:off x="669925" y="1406525"/>
            <a:ext cx="5283200"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刚艺体-85W" panose="000206000401010101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汉仪刚艺体-85W" panose="00020600040101010101"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刚艺体-85W" panose="00020600040101010101"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刚艺体-85W" panose="00020600040101010101"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刚艺体-85W" panose="00020600040101010101"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nvPr>
        </p:nvSpPr>
        <p:spPr>
          <a:xfrm>
            <a:off x="6235750" y="952508"/>
            <a:ext cx="5283242" cy="381003"/>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汉仪刚艺体-85W" panose="00020600040101010101"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nvPr>
        </p:nvSpPr>
        <p:spPr>
          <a:xfrm>
            <a:off x="6235750" y="1406525"/>
            <a:ext cx="5283242"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刚艺体-85W" panose="000206000401010101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汉仪刚艺体-85W" panose="00020600040101010101"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刚艺体-85W" panose="00020600040101010101"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刚艺体-85W" panose="00020600040101010101"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刚艺体-85W" panose="00020600040101010101"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nvPr>
        </p:nvSpPr>
        <p:spPr/>
        <p:txBody>
          <a:bodyPr/>
          <a:lstStyle>
            <a:lvl1pPr>
              <a:defRPr>
                <a:latin typeface="Arial" panose="020B0604020202020204" pitchFamily="34" charset="0"/>
                <a:ea typeface="汉仪刚艺体-85W" panose="00020600040101010101"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lvl1pPr>
              <a:defRPr>
                <a:latin typeface="Arial" panose="020B0604020202020204" pitchFamily="34" charset="0"/>
                <a:ea typeface="汉仪刚艺体-85W" panose="00020600040101010101" charset="-122"/>
              </a:defRPr>
            </a:lvl1pPr>
          </a:lstStyle>
          <a:p>
            <a:endParaRPr lang="zh-CN" altLang="en-US"/>
          </a:p>
        </p:txBody>
      </p:sp>
      <p:sp>
        <p:nvSpPr>
          <p:cNvPr id="9" name="灯片编号占位符 8"/>
          <p:cNvSpPr>
            <a:spLocks noGrp="1"/>
          </p:cNvSpPr>
          <p:nvPr>
            <p:ph type="sldNum" sz="quarter" idx="12"/>
          </p:nvPr>
        </p:nvSpPr>
        <p:spPr/>
        <p:txBody>
          <a:bodyPr/>
          <a:lstStyle>
            <a:lvl1pPr>
              <a:defRPr>
                <a:latin typeface="Arial" panose="020B0604020202020204" pitchFamily="34" charset="0"/>
                <a:ea typeface="汉仪刚艺体-85W"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标题 1"/>
          <p:cNvSpPr>
            <a:spLocks noGrp="1"/>
          </p:cNvSpPr>
          <p:nvPr>
            <p:ph type="title"/>
          </p:nvPr>
        </p:nvSpPr>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刚艺体-85W" panose="00020600040101010101"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nvPr>
        </p:nvSpPr>
        <p:spPr/>
        <p:txBody>
          <a:bodyPr/>
          <a:lstStyle>
            <a:lvl1pPr>
              <a:defRPr>
                <a:latin typeface="Arial" panose="020B0604020202020204" pitchFamily="34" charset="0"/>
                <a:ea typeface="汉仪刚艺体-85W"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汉仪刚艺体-85W" panose="00020600040101010101"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汉仪刚艺体-85W"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atin typeface="Arial" panose="020B0604020202020204" pitchFamily="34" charset="0"/>
                <a:ea typeface="汉仪刚艺体-85W" panose="00020600040101010101"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lvl1pPr>
              <a:defRPr>
                <a:latin typeface="Arial" panose="020B0604020202020204" pitchFamily="34" charset="0"/>
                <a:ea typeface="汉仪刚艺体-85W" panose="00020600040101010101" charset="-122"/>
              </a:defRPr>
            </a:lvl1pPr>
          </a:lstStyle>
          <a:p>
            <a:endParaRPr lang="zh-CN" altLang="en-US"/>
          </a:p>
        </p:txBody>
      </p:sp>
      <p:sp>
        <p:nvSpPr>
          <p:cNvPr id="4" name="灯片编号占位符 3"/>
          <p:cNvSpPr>
            <a:spLocks noGrp="1"/>
          </p:cNvSpPr>
          <p:nvPr>
            <p:ph type="sldNum" sz="quarter" idx="12"/>
          </p:nvPr>
        </p:nvSpPr>
        <p:spPr/>
        <p:txBody>
          <a:bodyPr/>
          <a:lstStyle>
            <a:lvl1pPr>
              <a:defRPr>
                <a:latin typeface="Arial" panose="020B0604020202020204" pitchFamily="34" charset="0"/>
                <a:ea typeface="汉仪刚艺体-85W"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标题 1"/>
          <p:cNvSpPr>
            <a:spLocks noGrp="1"/>
          </p:cNvSpPr>
          <p:nvPr>
            <p:ph type="title"/>
          </p:nvPr>
        </p:nvSpPr>
        <p:spPr>
          <a:xfrm>
            <a:off x="669930"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刚艺体-85W" panose="00020600040101010101"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Arial" panose="020B0604020202020204" pitchFamily="34" charset="0"/>
                <a:ea typeface="汉仪刚艺体-85W" panose="000206000401010101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nvPr>
        </p:nvSpPr>
        <p:spPr>
          <a:xfrm>
            <a:off x="6238925"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刚艺体-85W" panose="00020600040101010101"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nvPr>
        </p:nvSpPr>
        <p:spPr/>
        <p:txBody>
          <a:bodyPr/>
          <a:lstStyle>
            <a:lvl1pPr>
              <a:defRPr>
                <a:latin typeface="Arial" panose="020B0604020202020204" pitchFamily="34" charset="0"/>
                <a:ea typeface="汉仪刚艺体-85W" panose="00020600040101010101"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lvl1pPr>
              <a:defRPr>
                <a:latin typeface="Arial" panose="020B0604020202020204" pitchFamily="34" charset="0"/>
                <a:ea typeface="汉仪刚艺体-85W" panose="00020600040101010101" charset="-122"/>
              </a:defRPr>
            </a:lvl1pPr>
          </a:lstStyle>
          <a:p>
            <a:endParaRPr lang="zh-CN" altLang="en-US" dirty="0"/>
          </a:p>
        </p:txBody>
      </p:sp>
      <p:sp>
        <p:nvSpPr>
          <p:cNvPr id="7" name="灯片编号占位符 6"/>
          <p:cNvSpPr>
            <a:spLocks noGrp="1"/>
          </p:cNvSpPr>
          <p:nvPr>
            <p:ph type="sldNum" sz="quarter" idx="12"/>
          </p:nvPr>
        </p:nvSpPr>
        <p:spPr/>
        <p:txBody>
          <a:bodyPr/>
          <a:lstStyle>
            <a:lvl1pPr>
              <a:defRPr>
                <a:latin typeface="Arial" panose="020B0604020202020204" pitchFamily="34" charset="0"/>
                <a:ea typeface="汉仪刚艺体-85W" panose="00020600040101010101"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竖排标题 1"/>
          <p:cNvSpPr>
            <a:spLocks noGrp="1"/>
          </p:cNvSpPr>
          <p:nvPr>
            <p:ph type="title" orient="vert"/>
          </p:nvPr>
        </p:nvSpPr>
        <p:spPr>
          <a:xfrm>
            <a:off x="10571135" y="952508"/>
            <a:ext cx="950984" cy="5388907"/>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刚艺体-85W" panose="00020600040101010101"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nvPr>
        </p:nvSpPr>
        <p:spPr>
          <a:xfrm>
            <a:off x="669925" y="952500"/>
            <a:ext cx="9828101" cy="5388907"/>
          </a:xfrm>
        </p:spPr>
        <p:txBody>
          <a:bodyPr vert="eaVert"/>
          <a:lstStyle>
            <a:lvl1pPr indent="0" eaLnBrk="1" fontAlgn="auto" latinLnBrk="0" hangingPunct="1">
              <a:defRPr>
                <a:solidFill>
                  <a:schemeClr val="tx1"/>
                </a:solidFill>
                <a:latin typeface="Arial" panose="020B0604020202020204" pitchFamily="34" charset="0"/>
                <a:ea typeface="汉仪刚艺体-85W" panose="00020600040101010101" charset="-122"/>
              </a:defRPr>
            </a:lvl1pPr>
            <a:lvl2pPr indent="0" eaLnBrk="1" fontAlgn="auto" latinLnBrk="0" hangingPunct="1">
              <a:defRPr>
                <a:solidFill>
                  <a:schemeClr val="tx1"/>
                </a:solidFill>
                <a:latin typeface="Arial" panose="020B0604020202020204" pitchFamily="34" charset="0"/>
                <a:ea typeface="汉仪刚艺体-85W" panose="00020600040101010101" charset="-122"/>
              </a:defRPr>
            </a:lvl2pPr>
            <a:lvl3pPr indent="0" eaLnBrk="1" fontAlgn="auto" latinLnBrk="0" hangingPunct="1">
              <a:defRPr>
                <a:solidFill>
                  <a:schemeClr val="tx1"/>
                </a:solidFill>
                <a:latin typeface="Arial" panose="020B0604020202020204" pitchFamily="34" charset="0"/>
                <a:ea typeface="汉仪刚艺体-85W" panose="00020600040101010101" charset="-122"/>
              </a:defRPr>
            </a:lvl3pPr>
            <a:lvl4pPr indent="0" eaLnBrk="1" fontAlgn="auto" latinLnBrk="0" hangingPunct="1">
              <a:defRPr>
                <a:solidFill>
                  <a:schemeClr val="tx1"/>
                </a:solidFill>
                <a:latin typeface="Arial" panose="020B0604020202020204" pitchFamily="34" charset="0"/>
                <a:ea typeface="汉仪刚艺体-85W" panose="00020600040101010101" charset="-122"/>
              </a:defRPr>
            </a:lvl4pPr>
            <a:lvl5pPr indent="0" eaLnBrk="1" fontAlgn="auto" latinLnBrk="0" hangingPunct="1">
              <a:defRPr>
                <a:solidFill>
                  <a:schemeClr val="tx1"/>
                </a:solidFill>
                <a:latin typeface="Arial" panose="020B0604020202020204" pitchFamily="34" charset="0"/>
                <a:ea typeface="汉仪刚艺体-85W"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lvl1pPr>
              <a:defRPr>
                <a:latin typeface="Arial" panose="020B0604020202020204" pitchFamily="34" charset="0"/>
                <a:ea typeface="汉仪刚艺体-85W" panose="0002060004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汉仪刚艺体-85W" panose="00020600040101010101"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汉仪刚艺体-85W"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2" name="图片 1"/>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日期占位符 2"/>
          <p:cNvSpPr>
            <a:spLocks noGrp="1"/>
          </p:cNvSpPr>
          <p:nvPr>
            <p:ph type="dt" sz="half" idx="10"/>
          </p:nvPr>
        </p:nvSpPr>
        <p:spPr/>
        <p:txBody>
          <a:bodyPr/>
          <a:lstStyle>
            <a:lvl1pPr>
              <a:defRPr>
                <a:latin typeface="Arial" panose="020B0604020202020204" pitchFamily="34" charset="0"/>
                <a:ea typeface="汉仪刚艺体-85W"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汉仪刚艺体-85W" panose="00020600040101010101"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汉仪刚艺体-85W" panose="00020600040101010101"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669930" y="952508"/>
            <a:ext cx="10852237" cy="5388907"/>
          </a:xfrm>
        </p:spPr>
        <p:txBody>
          <a:bodyPr/>
          <a:lstStyle>
            <a:lvl1pPr>
              <a:defRPr>
                <a:solidFill>
                  <a:schemeClr val="tx1"/>
                </a:solidFill>
                <a:latin typeface="Arial" panose="020B0604020202020204" pitchFamily="34" charset="0"/>
                <a:ea typeface="汉仪刚艺体-85W" panose="00020600040101010101" charset="-122"/>
              </a:defRPr>
            </a:lvl1pPr>
            <a:lvl2pPr>
              <a:defRPr>
                <a:solidFill>
                  <a:schemeClr val="tx1"/>
                </a:solidFill>
                <a:latin typeface="Arial" panose="020B0604020202020204" pitchFamily="34" charset="0"/>
                <a:ea typeface="汉仪刚艺体-85W" panose="00020600040101010101" charset="-122"/>
              </a:defRPr>
            </a:lvl2pPr>
            <a:lvl3pPr>
              <a:defRPr>
                <a:solidFill>
                  <a:schemeClr val="tx1"/>
                </a:solidFill>
                <a:latin typeface="Arial" panose="020B0604020202020204" pitchFamily="34" charset="0"/>
                <a:ea typeface="汉仪刚艺体-85W" panose="00020600040101010101" charset="-122"/>
              </a:defRPr>
            </a:lvl3pPr>
            <a:lvl4pPr>
              <a:defRPr>
                <a:solidFill>
                  <a:schemeClr val="tx1"/>
                </a:solidFill>
                <a:latin typeface="Arial" panose="020B0604020202020204" pitchFamily="34" charset="0"/>
                <a:ea typeface="汉仪刚艺体-85W" panose="00020600040101010101" charset="-122"/>
              </a:defRPr>
            </a:lvl4pPr>
            <a:lvl5pPr>
              <a:defRPr>
                <a:solidFill>
                  <a:schemeClr val="tx1"/>
                </a:solidFill>
                <a:latin typeface="Arial" panose="020B0604020202020204" pitchFamily="34" charset="0"/>
                <a:ea typeface="汉仪刚艺体-85W"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2" name="图片 1"/>
          <p:cNvPicPr>
            <a:picLocks noChangeAspect="1"/>
          </p:cNvPicPr>
          <p:nvPr>
            <p:custDataLst>
              <p:tags r:id="rId2"/>
            </p:custDataLst>
          </p:nvPr>
        </p:nvPicPr>
        <p:blipFill>
          <a:blip r:embed="rId3"/>
          <a:stretch>
            <a:fillRect/>
          </a:stretch>
        </p:blipFill>
        <p:spPr>
          <a:xfrm>
            <a:off x="0" y="0"/>
            <a:ext cx="12192000" cy="6858000"/>
          </a:xfrm>
          <a:prstGeom prst="rect">
            <a:avLst/>
          </a:prstGeom>
        </p:spPr>
      </p:pic>
      <p:sp>
        <p:nvSpPr>
          <p:cNvPr id="3" name="日期占位符 2"/>
          <p:cNvSpPr>
            <a:spLocks noGrp="1"/>
          </p:cNvSpPr>
          <p:nvPr>
            <p:ph type="dt" sz="half" idx="10"/>
          </p:nvPr>
        </p:nvSpPr>
        <p:spPr/>
        <p:txBody>
          <a:bodyPr/>
          <a:lstStyle>
            <a:lvl1pPr>
              <a:defRPr>
                <a:latin typeface="Arial" panose="020B0604020202020204" pitchFamily="34" charset="0"/>
                <a:ea typeface="汉仪刚艺体-85W"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汉仪刚艺体-85W" panose="00020600040101010101"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汉仪刚艺体-85W" panose="00020600040101010101" charset="-122"/>
              </a:defRPr>
            </a:lvl1pPr>
          </a:lstStyle>
          <a:p>
            <a:fld id="{49AE70B2-8BF9-45C0-BB95-33D1B9D3A854}" type="slidenum">
              <a:rPr lang="zh-CN" altLang="en-US" smtClean="0"/>
            </a:fld>
            <a:endParaRPr lang="zh-CN" altLang="en-US"/>
          </a:p>
        </p:txBody>
      </p:sp>
      <p:sp>
        <p:nvSpPr>
          <p:cNvPr id="6" name="标题 1"/>
          <p:cNvSpPr/>
          <p:nvPr>
            <p:ph type="title" idx="1" hasCustomPrompt="1"/>
            <p:custDataLst>
              <p:tags r:id="rId4"/>
            </p:custDataLst>
          </p:nvPr>
        </p:nvSpPr>
        <p:spPr>
          <a:xfrm>
            <a:off x="4994501" y="2801289"/>
            <a:ext cx="6753225" cy="1122924"/>
          </a:xfrm>
          <a:noFill/>
        </p:spPr>
        <p:txBody>
          <a:bodyPr vert="horz" wrap="square" lIns="101600" tIns="38100" rIns="76200" bIns="38100" rtlCol="0" anchor="b" anchorCtr="0">
            <a:normAutofit/>
          </a:bodyPr>
          <a:lstStyle>
            <a:lvl1pPr marL="0" marR="0" algn="r" defTabSz="914400" rtl="0" eaLnBrk="1" fontAlgn="auto" latinLnBrk="0" hangingPunct="1">
              <a:lnSpc>
                <a:spcPct val="100000"/>
              </a:lnSpc>
              <a:spcBef>
                <a:spcPct val="0"/>
              </a:spcBef>
              <a:buClrTx/>
              <a:buSzTx/>
              <a:buFontTx/>
              <a:buNone/>
              <a:defRPr kumimoji="0" lang="zh-CN" altLang="en-US" sz="6200" b="1" i="0" u="none" strike="noStrike" kern="1200" cap="none" spc="900" normalizeH="0" baseline="0" noProof="1" dirty="0">
                <a:solidFill>
                  <a:schemeClr val="dk1"/>
                </a:solidFill>
                <a:uFillTx/>
                <a:latin typeface="Arial" panose="020B0604020202020204" pitchFamily="34" charset="0"/>
                <a:ea typeface="汉仪刚艺体-85W" panose="00020600040101010101" charset="-122"/>
                <a:cs typeface="+mn-cs"/>
              </a:defRPr>
            </a:lvl1pPr>
          </a:lstStyle>
          <a:p>
            <a:pPr lvl="0"/>
            <a:r>
              <a:rPr>
                <a:sym typeface="+mn-ea"/>
              </a:rPr>
              <a:t>编辑标题</a:t>
            </a:r>
            <a:endParaRPr>
              <a:sym typeface="+mn-ea"/>
            </a:endParaRPr>
          </a:p>
        </p:txBody>
      </p:sp>
      <p:sp>
        <p:nvSpPr>
          <p:cNvPr id="7" name="文本占位符 2"/>
          <p:cNvSpPr/>
          <p:nvPr>
            <p:ph type="body" idx="2" hasCustomPrompt="1"/>
            <p:custDataLst>
              <p:tags r:id="rId5"/>
            </p:custDataLst>
          </p:nvPr>
        </p:nvSpPr>
        <p:spPr>
          <a:xfrm>
            <a:off x="8290695" y="1873021"/>
            <a:ext cx="3326400" cy="906496"/>
          </a:xfrm>
          <a:noFill/>
        </p:spPr>
        <p:txBody>
          <a:bodyPr vert="horz" wrap="square" lIns="101600" tIns="0" rIns="82550" bIns="0" rtlCol="0" anchor="b" anchorCtr="0">
            <a:normAutofit/>
          </a:bodyPr>
          <a:lstStyle>
            <a:lvl1pPr marL="0" marR="0" indent="-228600" algn="r" defTabSz="914400" rtl="0" eaLnBrk="1" fontAlgn="auto" latinLnBrk="0" hangingPunct="1">
              <a:lnSpc>
                <a:spcPct val="100000"/>
              </a:lnSpc>
              <a:spcBef>
                <a:spcPts val="0"/>
              </a:spcBef>
              <a:spcAft>
                <a:spcPts val="1000"/>
              </a:spcAft>
              <a:buClrTx/>
              <a:buSzTx/>
              <a:buFontTx/>
              <a:buNone/>
              <a:defRPr kumimoji="0" lang="zh-CN" altLang="en-US" sz="4800" b="1" i="0" u="none" strike="noStrike" kern="1200" cap="none" spc="400" normalizeH="0" baseline="0" noProof="1" dirty="0">
                <a:solidFill>
                  <a:schemeClr val="dk1"/>
                </a:solidFill>
                <a:uFillTx/>
                <a:latin typeface="Arial" panose="020B0604020202020204" pitchFamily="34" charset="0"/>
                <a:ea typeface="汉仪刚艺体-85W" panose="00020600040101010101"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6" name="图片 5"/>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标题 1"/>
          <p:cNvSpPr>
            <a:spLocks noGrp="1"/>
          </p:cNvSpPr>
          <p:nvPr>
            <p:ph type="title"/>
            <p:custDataLst>
              <p:tags r:id="rId4"/>
            </p:custDataLst>
          </p:nvPr>
        </p:nvSpPr>
        <p:spPr/>
        <p:txBody>
          <a:bodyPr/>
          <a:lstStyle>
            <a:lvl1pPr>
              <a:defRPr baseline="0">
                <a:solidFill>
                  <a:schemeClr val="tx1"/>
                </a:solidFill>
                <a:latin typeface="Arial" panose="020B0604020202020204" pitchFamily="34" charset="0"/>
                <a:ea typeface="汉仪刚艺体-85W" panose="00020600040101010101"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lvl1pPr>
              <a:defRPr>
                <a:latin typeface="Arial" panose="020B0604020202020204" pitchFamily="34" charset="0"/>
                <a:ea typeface="汉仪刚艺体-85W"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lvl1pPr>
              <a:defRPr>
                <a:latin typeface="Arial" panose="020B0604020202020204" pitchFamily="34" charset="0"/>
                <a:ea typeface="汉仪刚艺体-85W" panose="00020600040101010101"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a:latin typeface="Arial" panose="020B0604020202020204" pitchFamily="34" charset="0"/>
                <a:ea typeface="汉仪刚艺体-85W" panose="00020600040101010101"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矩形 5"/>
          <p:cNvSpPr/>
          <p:nvPr>
            <p:custDataLst>
              <p:tags r:id="rId4"/>
            </p:custDataLst>
          </p:nvPr>
        </p:nvSpPr>
        <p:spPr>
          <a:xfrm>
            <a:off x="292800" y="304200"/>
            <a:ext cx="11606400" cy="6249600"/>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2" name="标题 1"/>
          <p:cNvSpPr>
            <a:spLocks noGrp="1"/>
          </p:cNvSpPr>
          <p:nvPr>
            <p:ph type="title" hasCustomPrompt="1"/>
            <p:custDataLst>
              <p:tags r:id="rId5"/>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汉仪刚艺体-85W" panose="00020600040101010101"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6"/>
            </p:custDataLst>
          </p:nvPr>
        </p:nvSpPr>
        <p:spPr>
          <a:xfrm>
            <a:off x="1281113" y="2163600"/>
            <a:ext cx="9626600" cy="3445200"/>
          </a:xfrm>
        </p:spPr>
        <p:txBody>
          <a:bodyPr/>
          <a:lstStyle>
            <a:lvl1pPr>
              <a:defRPr baseline="0">
                <a:solidFill>
                  <a:schemeClr val="tx1"/>
                </a:solidFill>
                <a:latin typeface="Arial" panose="020B0604020202020204" pitchFamily="34" charset="0"/>
                <a:ea typeface="汉仪刚艺体-85W" panose="00020600040101010101" charset="-122"/>
              </a:defRPr>
            </a:lvl1pPr>
            <a:lvl2pPr>
              <a:defRPr baseline="0">
                <a:solidFill>
                  <a:schemeClr val="tx1"/>
                </a:solidFill>
                <a:latin typeface="Arial" panose="020B0604020202020204" pitchFamily="34" charset="0"/>
                <a:ea typeface="汉仪刚艺体-85W" panose="00020600040101010101" charset="-122"/>
              </a:defRPr>
            </a:lvl2pPr>
            <a:lvl3pPr>
              <a:defRPr baseline="0">
                <a:solidFill>
                  <a:schemeClr val="tx1"/>
                </a:solidFill>
                <a:latin typeface="Arial" panose="020B0604020202020204" pitchFamily="34" charset="0"/>
                <a:ea typeface="汉仪刚艺体-85W" panose="00020600040101010101" charset="-122"/>
              </a:defRPr>
            </a:lvl3pPr>
            <a:lvl4pPr>
              <a:defRPr baseline="0">
                <a:solidFill>
                  <a:schemeClr val="tx1"/>
                </a:solidFill>
                <a:latin typeface="Arial" panose="020B0604020202020204" pitchFamily="34" charset="0"/>
                <a:ea typeface="汉仪刚艺体-85W" panose="00020600040101010101" charset="-122"/>
              </a:defRPr>
            </a:lvl4pPr>
            <a:lvl5pPr>
              <a:defRPr baseline="0">
                <a:solidFill>
                  <a:schemeClr val="tx1"/>
                </a:solidFill>
                <a:latin typeface="Arial" panose="020B0604020202020204" pitchFamily="34" charset="0"/>
                <a:ea typeface="汉仪刚艺体-85W"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7"/>
            </p:custDataLst>
          </p:nvPr>
        </p:nvSpPr>
        <p:spPr/>
        <p:txBody>
          <a:bodyPr/>
          <a:lstStyle>
            <a:lvl1pPr>
              <a:defRPr>
                <a:latin typeface="Arial" panose="020B0604020202020204" pitchFamily="34" charset="0"/>
                <a:ea typeface="汉仪刚艺体-85W"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latin typeface="Arial" panose="020B0604020202020204" pitchFamily="34" charset="0"/>
                <a:ea typeface="汉仪刚艺体-85W" panose="00020600040101010101"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latin typeface="Arial" panose="020B0604020202020204" pitchFamily="34" charset="0"/>
                <a:ea typeface="汉仪刚艺体-85W" panose="00020600040101010101"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矩形 5"/>
          <p:cNvSpPr/>
          <p:nvPr>
            <p:custDataLst>
              <p:tags r:id="rId4"/>
            </p:custDataLst>
          </p:nvPr>
        </p:nvSpPr>
        <p:spPr>
          <a:xfrm>
            <a:off x="0" y="0"/>
            <a:ext cx="4823460" cy="6866255"/>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dirty="0">
              <a:solidFill>
                <a:schemeClr val="lt1"/>
              </a:solidFill>
              <a:sym typeface="+mn-ea"/>
            </a:endParaRPr>
          </a:p>
        </p:txBody>
      </p:sp>
      <p:sp>
        <p:nvSpPr>
          <p:cNvPr id="2" name="标题 1"/>
          <p:cNvSpPr>
            <a:spLocks noGrp="1"/>
          </p:cNvSpPr>
          <p:nvPr>
            <p:ph type="title" hasCustomPrompt="1"/>
            <p:custDataLst>
              <p:tags r:id="rId5"/>
            </p:custDataLst>
          </p:nvPr>
        </p:nvSpPr>
        <p:spPr>
          <a:xfrm>
            <a:off x="583200" y="770400"/>
            <a:ext cx="3960000" cy="882000"/>
          </a:xfrm>
        </p:spPr>
        <p:txBody>
          <a:bodyPr anchor="ctr" anchorCtr="0"/>
          <a:lstStyle>
            <a:lvl1pPr>
              <a:defRPr sz="3600" baseline="0">
                <a:solidFill>
                  <a:schemeClr val="tx1"/>
                </a:solidFill>
                <a:latin typeface="Arial" panose="020B0604020202020204" pitchFamily="34" charset="0"/>
                <a:ea typeface="汉仪刚艺体-85W" panose="00020600040101010101"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6"/>
            </p:custDataLst>
          </p:nvPr>
        </p:nvSpPr>
        <p:spPr/>
        <p:txBody>
          <a:bodyPr/>
          <a:lstStyle>
            <a:lvl1pPr>
              <a:defRPr>
                <a:latin typeface="Arial" panose="020B0604020202020204" pitchFamily="34" charset="0"/>
                <a:ea typeface="汉仪刚艺体-85W"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a:latin typeface="Arial" panose="020B0604020202020204" pitchFamily="34" charset="0"/>
                <a:ea typeface="汉仪刚艺体-85W" panose="00020600040101010101"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a:latin typeface="Arial" panose="020B0604020202020204" pitchFamily="34" charset="0"/>
                <a:ea typeface="汉仪刚艺体-85W" panose="00020600040101010101"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586800" y="1764000"/>
            <a:ext cx="3956400" cy="4093200"/>
          </a:xfrm>
        </p:spPr>
        <p:txBody>
          <a:bodyPr/>
          <a:lstStyle>
            <a:lvl1pPr>
              <a:defRPr baseline="0">
                <a:solidFill>
                  <a:schemeClr val="tx1"/>
                </a:solidFill>
                <a:latin typeface="Arial" panose="020B0604020202020204" pitchFamily="34" charset="0"/>
                <a:ea typeface="汉仪刚艺体-85W" panose="00020600040101010101" charset="-122"/>
              </a:defRPr>
            </a:lvl1pPr>
            <a:lvl2pPr>
              <a:defRPr baseline="0">
                <a:solidFill>
                  <a:schemeClr val="tx1"/>
                </a:solidFill>
                <a:latin typeface="Arial" panose="020B0604020202020204" pitchFamily="34" charset="0"/>
                <a:ea typeface="汉仪刚艺体-85W" panose="00020600040101010101" charset="-122"/>
              </a:defRPr>
            </a:lvl2pPr>
            <a:lvl3pPr>
              <a:defRPr baseline="0">
                <a:solidFill>
                  <a:schemeClr val="tx1"/>
                </a:solidFill>
                <a:latin typeface="Arial" panose="020B0604020202020204" pitchFamily="34" charset="0"/>
                <a:ea typeface="汉仪刚艺体-85W" panose="00020600040101010101" charset="-122"/>
              </a:defRPr>
            </a:lvl3pPr>
            <a:lvl4pPr>
              <a:defRPr baseline="0">
                <a:solidFill>
                  <a:schemeClr val="tx1"/>
                </a:solidFill>
                <a:latin typeface="Arial" panose="020B0604020202020204" pitchFamily="34" charset="0"/>
                <a:ea typeface="汉仪刚艺体-85W" panose="00020600040101010101" charset="-122"/>
              </a:defRPr>
            </a:lvl4pPr>
            <a:lvl5pPr>
              <a:defRPr baseline="0">
                <a:solidFill>
                  <a:schemeClr val="tx1"/>
                </a:solidFill>
                <a:latin typeface="Arial" panose="020B0604020202020204" pitchFamily="34" charset="0"/>
                <a:ea typeface="汉仪刚艺体-85W"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5101200" y="769938"/>
            <a:ext cx="6480000" cy="5087937"/>
          </a:xfrm>
        </p:spPr>
        <p:txBody>
          <a:bodyPr/>
          <a:lstStyle>
            <a:lvl1pPr>
              <a:defRPr baseline="0">
                <a:solidFill>
                  <a:schemeClr val="tx1"/>
                </a:solidFill>
                <a:latin typeface="Arial" panose="020B0604020202020204" pitchFamily="34" charset="0"/>
                <a:ea typeface="汉仪刚艺体-85W" panose="00020600040101010101" charset="-122"/>
              </a:defRPr>
            </a:lvl1pPr>
            <a:lvl2pPr>
              <a:defRPr baseline="0">
                <a:solidFill>
                  <a:schemeClr val="tx1"/>
                </a:solidFill>
                <a:latin typeface="Arial" panose="020B0604020202020204" pitchFamily="34" charset="0"/>
                <a:ea typeface="汉仪刚艺体-85W" panose="00020600040101010101" charset="-122"/>
              </a:defRPr>
            </a:lvl2pPr>
            <a:lvl3pPr>
              <a:defRPr baseline="0">
                <a:solidFill>
                  <a:schemeClr val="tx1"/>
                </a:solidFill>
                <a:latin typeface="Arial" panose="020B0604020202020204" pitchFamily="34" charset="0"/>
                <a:ea typeface="汉仪刚艺体-85W" panose="00020600040101010101" charset="-122"/>
              </a:defRPr>
            </a:lvl3pPr>
            <a:lvl4pPr>
              <a:defRPr baseline="0">
                <a:solidFill>
                  <a:schemeClr val="tx1"/>
                </a:solidFill>
                <a:latin typeface="Arial" panose="020B0604020202020204" pitchFamily="34" charset="0"/>
                <a:ea typeface="汉仪刚艺体-85W" panose="00020600040101010101" charset="-122"/>
              </a:defRPr>
            </a:lvl4pPr>
            <a:lvl5pPr>
              <a:defRPr baseline="0">
                <a:solidFill>
                  <a:schemeClr val="tx1"/>
                </a:solidFill>
                <a:latin typeface="Arial" panose="020B0604020202020204" pitchFamily="34" charset="0"/>
                <a:ea typeface="汉仪刚艺体-85W"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矩形 5"/>
          <p:cNvSpPr/>
          <p:nvPr>
            <p:custDataLst>
              <p:tags r:id="rId4"/>
            </p:custDataLst>
          </p:nvPr>
        </p:nvSpPr>
        <p:spPr>
          <a:xfrm>
            <a:off x="0" y="0"/>
            <a:ext cx="12192000" cy="2664000"/>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a:solidFill>
                <a:schemeClr val="lt1"/>
              </a:solidFill>
              <a:sym typeface="+mn-ea"/>
            </a:endParaRPr>
          </a:p>
        </p:txBody>
      </p:sp>
      <p:sp>
        <p:nvSpPr>
          <p:cNvPr id="2" name="标题 1"/>
          <p:cNvSpPr>
            <a:spLocks noGrp="1"/>
          </p:cNvSpPr>
          <p:nvPr>
            <p:ph type="title"/>
            <p:custDataLst>
              <p:tags r:id="rId5"/>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汉仪刚艺体-85W" panose="00020600040101010101"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lvl1pPr>
              <a:defRPr>
                <a:latin typeface="Arial" panose="020B0604020202020204" pitchFamily="34" charset="0"/>
                <a:ea typeface="汉仪刚艺体-85W"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a:latin typeface="Arial" panose="020B0604020202020204" pitchFamily="34" charset="0"/>
                <a:ea typeface="汉仪刚艺体-85W" panose="00020600040101010101"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a:latin typeface="Arial" panose="020B0604020202020204" pitchFamily="34" charset="0"/>
                <a:ea typeface="汉仪刚艺体-85W" panose="00020600040101010101"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汉仪刚艺体-85W" panose="00020600040101010101"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0"/>
            </p:custDataLst>
          </p:nvPr>
        </p:nvSpPr>
        <p:spPr>
          <a:xfrm>
            <a:off x="612775" y="2808000"/>
            <a:ext cx="10965600" cy="3430800"/>
          </a:xfrm>
        </p:spPr>
        <p:txBody>
          <a:bodyPr/>
          <a:lstStyle>
            <a:lvl1pPr>
              <a:defRPr baseline="0">
                <a:solidFill>
                  <a:schemeClr val="tx1"/>
                </a:solidFill>
                <a:latin typeface="Arial" panose="020B0604020202020204" pitchFamily="34" charset="0"/>
                <a:ea typeface="汉仪刚艺体-85W" panose="00020600040101010101" charset="-122"/>
              </a:defRPr>
            </a:lvl1pPr>
            <a:lvl2pPr>
              <a:defRPr baseline="0">
                <a:solidFill>
                  <a:schemeClr val="tx1"/>
                </a:solidFill>
                <a:latin typeface="Arial" panose="020B0604020202020204" pitchFamily="34" charset="0"/>
                <a:ea typeface="汉仪刚艺体-85W" panose="00020600040101010101" charset="-122"/>
              </a:defRPr>
            </a:lvl2pPr>
            <a:lvl3pPr>
              <a:defRPr baseline="0">
                <a:solidFill>
                  <a:schemeClr val="tx1"/>
                </a:solidFill>
                <a:latin typeface="Arial" panose="020B0604020202020204" pitchFamily="34" charset="0"/>
                <a:ea typeface="汉仪刚艺体-85W" panose="00020600040101010101" charset="-122"/>
              </a:defRPr>
            </a:lvl3pPr>
            <a:lvl4pPr>
              <a:defRPr baseline="0">
                <a:solidFill>
                  <a:schemeClr val="tx1"/>
                </a:solidFill>
                <a:latin typeface="Arial" panose="020B0604020202020204" pitchFamily="34" charset="0"/>
                <a:ea typeface="汉仪刚艺体-85W" panose="00020600040101010101" charset="-122"/>
              </a:defRPr>
            </a:lvl4pPr>
            <a:lvl5pPr>
              <a:defRPr baseline="0">
                <a:solidFill>
                  <a:schemeClr val="tx1"/>
                </a:solidFill>
                <a:latin typeface="Arial" panose="020B0604020202020204" pitchFamily="34" charset="0"/>
                <a:ea typeface="汉仪刚艺体-85W"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矩形 5"/>
          <p:cNvSpPr/>
          <p:nvPr>
            <p:custDataLst>
              <p:tags r:id="rId4"/>
            </p:custDataLst>
          </p:nvPr>
        </p:nvSpPr>
        <p:spPr>
          <a:xfrm>
            <a:off x="0" y="5029201"/>
            <a:ext cx="12192000" cy="1828799"/>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a:solidFill>
                <a:schemeClr val="lt1"/>
              </a:solidFill>
              <a:sym typeface="+mn-ea"/>
            </a:endParaRPr>
          </a:p>
        </p:txBody>
      </p:sp>
      <p:sp>
        <p:nvSpPr>
          <p:cNvPr id="2" name="标题 1"/>
          <p:cNvSpPr>
            <a:spLocks noGrp="1"/>
          </p:cNvSpPr>
          <p:nvPr>
            <p:ph type="title"/>
            <p:custDataLst>
              <p:tags r:id="rId5"/>
            </p:custDataLst>
          </p:nvPr>
        </p:nvSpPr>
        <p:spPr>
          <a:xfrm>
            <a:off x="604800" y="669600"/>
            <a:ext cx="10976400" cy="565200"/>
          </a:xfrm>
        </p:spPr>
        <p:txBody>
          <a:bodyPr anchor="ctr" anchorCtr="0"/>
          <a:lstStyle>
            <a:lvl1pPr algn="ctr">
              <a:defRPr sz="3200" baseline="0">
                <a:solidFill>
                  <a:schemeClr val="tx1"/>
                </a:solidFill>
                <a:latin typeface="Arial" panose="020B0604020202020204" pitchFamily="34" charset="0"/>
                <a:ea typeface="汉仪刚艺体-85W" panose="00020600040101010101"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lvl1pPr>
              <a:defRPr>
                <a:latin typeface="Arial" panose="020B0604020202020204" pitchFamily="34" charset="0"/>
                <a:ea typeface="汉仪刚艺体-85W"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a:latin typeface="Arial" panose="020B0604020202020204" pitchFamily="34" charset="0"/>
                <a:ea typeface="汉仪刚艺体-85W" panose="00020600040101010101"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a:latin typeface="Arial" panose="020B0604020202020204" pitchFamily="34" charset="0"/>
                <a:ea typeface="汉仪刚艺体-85W" panose="00020600040101010101"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9"/>
            </p:custDataLst>
          </p:nvPr>
        </p:nvSpPr>
        <p:spPr>
          <a:xfrm>
            <a:off x="604837" y="1681200"/>
            <a:ext cx="10990800" cy="3211200"/>
          </a:xfrm>
        </p:spPr>
        <p:txBody>
          <a:bodyPr/>
          <a:lstStyle>
            <a:lvl1pPr>
              <a:defRPr baseline="0">
                <a:solidFill>
                  <a:schemeClr val="tx1"/>
                </a:solidFill>
                <a:latin typeface="Arial" panose="020B0604020202020204" pitchFamily="34" charset="0"/>
                <a:ea typeface="汉仪刚艺体-85W" panose="00020600040101010101" charset="-122"/>
              </a:defRPr>
            </a:lvl1pPr>
            <a:lvl2pPr>
              <a:defRPr baseline="0">
                <a:solidFill>
                  <a:schemeClr val="tx1"/>
                </a:solidFill>
                <a:latin typeface="Arial" panose="020B0604020202020204" pitchFamily="34" charset="0"/>
                <a:ea typeface="汉仪刚艺体-85W" panose="00020600040101010101" charset="-122"/>
              </a:defRPr>
            </a:lvl2pPr>
            <a:lvl3pPr>
              <a:defRPr baseline="0">
                <a:solidFill>
                  <a:schemeClr val="tx1"/>
                </a:solidFill>
                <a:latin typeface="Arial" panose="020B0604020202020204" pitchFamily="34" charset="0"/>
                <a:ea typeface="汉仪刚艺体-85W" panose="00020600040101010101" charset="-122"/>
              </a:defRPr>
            </a:lvl3pPr>
            <a:lvl4pPr>
              <a:defRPr baseline="0">
                <a:solidFill>
                  <a:schemeClr val="tx1"/>
                </a:solidFill>
                <a:latin typeface="Arial" panose="020B0604020202020204" pitchFamily="34" charset="0"/>
                <a:ea typeface="汉仪刚艺体-85W" panose="00020600040101010101" charset="-122"/>
              </a:defRPr>
            </a:lvl4pPr>
            <a:lvl5pPr>
              <a:defRPr baseline="0">
                <a:solidFill>
                  <a:schemeClr val="tx1"/>
                </a:solidFill>
                <a:latin typeface="Arial" panose="020B0604020202020204" pitchFamily="34" charset="0"/>
                <a:ea typeface="汉仪刚艺体-85W"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0"/>
            </p:custDataLst>
          </p:nvPr>
        </p:nvSpPr>
        <p:spPr>
          <a:xfrm>
            <a:off x="594000" y="5180400"/>
            <a:ext cx="11001600" cy="1011600"/>
          </a:xfrm>
        </p:spPr>
        <p:txBody>
          <a:bodyPr/>
          <a:lstStyle>
            <a:lvl1pPr>
              <a:defRPr baseline="0">
                <a:solidFill>
                  <a:schemeClr val="tx1"/>
                </a:solidFill>
                <a:latin typeface="Arial" panose="020B0604020202020204" pitchFamily="34" charset="0"/>
                <a:ea typeface="汉仪刚艺体-85W" panose="00020600040101010101"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矩形 5"/>
          <p:cNvSpPr/>
          <p:nvPr>
            <p:custDataLst>
              <p:tags r:id="rId4"/>
            </p:custDataLst>
          </p:nvPr>
        </p:nvSpPr>
        <p:spPr>
          <a:xfrm>
            <a:off x="0" y="0"/>
            <a:ext cx="12192000" cy="914400"/>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a:solidFill>
                <a:schemeClr val="lt1"/>
              </a:solidFill>
              <a:sym typeface="+mn-ea"/>
            </a:endParaRPr>
          </a:p>
        </p:txBody>
      </p:sp>
      <p:sp>
        <p:nvSpPr>
          <p:cNvPr id="2" name="标题 1"/>
          <p:cNvSpPr>
            <a:spLocks noGrp="1"/>
          </p:cNvSpPr>
          <p:nvPr>
            <p:ph type="title"/>
            <p:custDataLst>
              <p:tags r:id="rId5"/>
            </p:custDataLst>
          </p:nvPr>
        </p:nvSpPr>
        <p:spPr>
          <a:xfrm>
            <a:off x="579600" y="237600"/>
            <a:ext cx="11037600" cy="441964"/>
          </a:xfrm>
        </p:spPr>
        <p:txBody>
          <a:bodyPr/>
          <a:lstStyle>
            <a:lvl1pPr>
              <a:defRPr baseline="0">
                <a:solidFill>
                  <a:schemeClr val="tx1"/>
                </a:solidFill>
                <a:latin typeface="Arial" panose="020B0604020202020204" pitchFamily="34" charset="0"/>
                <a:ea typeface="汉仪刚艺体-85W" panose="00020600040101010101"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lvl1pPr>
              <a:defRPr>
                <a:latin typeface="Arial" panose="020B0604020202020204" pitchFamily="34" charset="0"/>
                <a:ea typeface="汉仪刚艺体-85W"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a:latin typeface="Arial" panose="020B0604020202020204" pitchFamily="34" charset="0"/>
                <a:ea typeface="汉仪刚艺体-85W" panose="00020600040101010101"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a:latin typeface="Arial" panose="020B0604020202020204" pitchFamily="34" charset="0"/>
                <a:ea typeface="汉仪刚艺体-85W" panose="00020600040101010101"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9"/>
            </p:custDataLst>
          </p:nvPr>
        </p:nvSpPr>
        <p:spPr>
          <a:xfrm>
            <a:off x="579600" y="1663200"/>
            <a:ext cx="5342400" cy="2894400"/>
          </a:xfrm>
        </p:spPr>
        <p:txBody>
          <a:bodyPr/>
          <a:lstStyle>
            <a:lvl1pPr>
              <a:defRPr baseline="0">
                <a:solidFill>
                  <a:schemeClr val="tx1"/>
                </a:solidFill>
                <a:latin typeface="Arial" panose="020B0604020202020204" pitchFamily="34" charset="0"/>
                <a:ea typeface="汉仪刚艺体-85W" panose="00020600040101010101" charset="-122"/>
              </a:defRPr>
            </a:lvl1pPr>
            <a:lvl2pPr>
              <a:defRPr baseline="0">
                <a:solidFill>
                  <a:schemeClr val="tx1"/>
                </a:solidFill>
                <a:latin typeface="Arial" panose="020B0604020202020204" pitchFamily="34" charset="0"/>
                <a:ea typeface="汉仪刚艺体-85W" panose="00020600040101010101" charset="-122"/>
              </a:defRPr>
            </a:lvl2pPr>
            <a:lvl3pPr>
              <a:defRPr baseline="0">
                <a:solidFill>
                  <a:schemeClr val="tx1"/>
                </a:solidFill>
                <a:latin typeface="Arial" panose="020B0604020202020204" pitchFamily="34" charset="0"/>
                <a:ea typeface="汉仪刚艺体-85W" panose="00020600040101010101" charset="-122"/>
              </a:defRPr>
            </a:lvl3pPr>
            <a:lvl4pPr>
              <a:defRPr baseline="0">
                <a:solidFill>
                  <a:schemeClr val="tx1"/>
                </a:solidFill>
                <a:latin typeface="Arial" panose="020B0604020202020204" pitchFamily="34" charset="0"/>
                <a:ea typeface="汉仪刚艺体-85W" panose="00020600040101010101" charset="-122"/>
              </a:defRPr>
            </a:lvl4pPr>
            <a:lvl5pPr>
              <a:defRPr baseline="0">
                <a:solidFill>
                  <a:schemeClr val="tx1"/>
                </a:solidFill>
                <a:latin typeface="Arial" panose="020B0604020202020204" pitchFamily="34" charset="0"/>
                <a:ea typeface="汉仪刚艺体-85W"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6242400" y="1663200"/>
            <a:ext cx="5367600" cy="2894400"/>
          </a:xfrm>
        </p:spPr>
        <p:txBody>
          <a:bodyPr/>
          <a:lstStyle>
            <a:lvl1pPr>
              <a:defRPr baseline="0">
                <a:solidFill>
                  <a:schemeClr val="tx1"/>
                </a:solidFill>
                <a:latin typeface="Arial" panose="020B0604020202020204" pitchFamily="34" charset="0"/>
                <a:ea typeface="汉仪刚艺体-85W" panose="00020600040101010101" charset="-122"/>
              </a:defRPr>
            </a:lvl1pPr>
            <a:lvl2pPr>
              <a:defRPr baseline="0">
                <a:solidFill>
                  <a:schemeClr val="tx1"/>
                </a:solidFill>
                <a:latin typeface="Arial" panose="020B0604020202020204" pitchFamily="34" charset="0"/>
                <a:ea typeface="汉仪刚艺体-85W" panose="00020600040101010101" charset="-122"/>
              </a:defRPr>
            </a:lvl2pPr>
            <a:lvl3pPr>
              <a:defRPr baseline="0">
                <a:solidFill>
                  <a:schemeClr val="tx1"/>
                </a:solidFill>
                <a:latin typeface="Arial" panose="020B0604020202020204" pitchFamily="34" charset="0"/>
                <a:ea typeface="汉仪刚艺体-85W" panose="00020600040101010101" charset="-122"/>
              </a:defRPr>
            </a:lvl3pPr>
            <a:lvl4pPr>
              <a:defRPr baseline="0">
                <a:solidFill>
                  <a:schemeClr val="tx1"/>
                </a:solidFill>
                <a:latin typeface="Arial" panose="020B0604020202020204" pitchFamily="34" charset="0"/>
                <a:ea typeface="汉仪刚艺体-85W" panose="00020600040101010101" charset="-122"/>
              </a:defRPr>
            </a:lvl4pPr>
            <a:lvl5pPr>
              <a:defRPr baseline="0">
                <a:solidFill>
                  <a:schemeClr val="tx1"/>
                </a:solidFill>
                <a:latin typeface="Arial" panose="020B0604020202020204" pitchFamily="34" charset="0"/>
                <a:ea typeface="汉仪刚艺体-85W"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1"/>
            </p:custDataLst>
          </p:nvPr>
        </p:nvSpPr>
        <p:spPr>
          <a:xfrm>
            <a:off x="572400" y="4816800"/>
            <a:ext cx="5342400" cy="781200"/>
          </a:xfrm>
        </p:spPr>
        <p:txBody>
          <a:bodyPr/>
          <a:lstStyle>
            <a:lvl1pPr>
              <a:defRPr baseline="0">
                <a:solidFill>
                  <a:schemeClr val="tx1"/>
                </a:solidFill>
                <a:latin typeface="Arial" panose="020B0604020202020204" pitchFamily="34" charset="0"/>
                <a:ea typeface="汉仪刚艺体-85W" panose="00020600040101010101"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2"/>
            </p:custDataLst>
          </p:nvPr>
        </p:nvSpPr>
        <p:spPr>
          <a:xfrm>
            <a:off x="6253200" y="4813200"/>
            <a:ext cx="5367600" cy="781200"/>
          </a:xfrm>
        </p:spPr>
        <p:txBody>
          <a:bodyPr/>
          <a:lstStyle>
            <a:lvl1pPr>
              <a:defRPr baseline="0">
                <a:solidFill>
                  <a:schemeClr val="tx1"/>
                </a:solidFill>
                <a:latin typeface="Arial" panose="020B0604020202020204" pitchFamily="34" charset="0"/>
                <a:ea typeface="汉仪刚艺体-85W" panose="00020600040101010101"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矩形 5"/>
          <p:cNvSpPr/>
          <p:nvPr>
            <p:custDataLst>
              <p:tags r:id="rId4"/>
            </p:custDataLst>
          </p:nvPr>
        </p:nvSpPr>
        <p:spPr>
          <a:xfrm>
            <a:off x="0" y="959224"/>
            <a:ext cx="12192000" cy="4939553"/>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a:solidFill>
                <a:schemeClr val="lt1"/>
              </a:solidFill>
              <a:sym typeface="+mn-ea"/>
            </a:endParaRPr>
          </a:p>
        </p:txBody>
      </p:sp>
      <p:sp>
        <p:nvSpPr>
          <p:cNvPr id="2" name="标题 1"/>
          <p:cNvSpPr>
            <a:spLocks noGrp="1"/>
          </p:cNvSpPr>
          <p:nvPr>
            <p:ph type="title" hasCustomPrompt="1"/>
            <p:custDataLst>
              <p:tags r:id="rId5"/>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汉仪刚艺体-85W" panose="00020600040101010101"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6"/>
            </p:custDataLst>
          </p:nvPr>
        </p:nvSpPr>
        <p:spPr/>
        <p:txBody>
          <a:bodyPr/>
          <a:lstStyle>
            <a:lvl1pPr>
              <a:defRPr>
                <a:latin typeface="Arial" panose="020B0604020202020204" pitchFamily="34" charset="0"/>
                <a:ea typeface="汉仪刚艺体-85W"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a:latin typeface="Arial" panose="020B0604020202020204" pitchFamily="34" charset="0"/>
                <a:ea typeface="汉仪刚艺体-85W" panose="00020600040101010101"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a:latin typeface="Arial" panose="020B0604020202020204" pitchFamily="34" charset="0"/>
                <a:ea typeface="汉仪刚艺体-85W" panose="00020600040101010101"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汉仪刚艺体-85W" panose="00020600040101010101"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tags" Target="../tags/tag62.xml"/><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9" Type="http://schemas.openxmlformats.org/officeDocument/2006/relationships/theme" Target="../theme/theme2.xml"/><Relationship Id="rId18" Type="http://schemas.openxmlformats.org/officeDocument/2006/relationships/tags" Target="../tags/tag124.xml"/><Relationship Id="rId17" Type="http://schemas.openxmlformats.org/officeDocument/2006/relationships/tags" Target="../tags/tag123.xml"/><Relationship Id="rId16" Type="http://schemas.openxmlformats.org/officeDocument/2006/relationships/tags" Target="../tags/tag122.xml"/><Relationship Id="rId15" Type="http://schemas.openxmlformats.org/officeDocument/2006/relationships/tags" Target="../tags/tag121.xml"/><Relationship Id="rId14" Type="http://schemas.openxmlformats.org/officeDocument/2006/relationships/tags" Target="../tags/tag120.xml"/><Relationship Id="rId13" Type="http://schemas.openxmlformats.org/officeDocument/2006/relationships/tags" Target="../tags/tag119.xml"/><Relationship Id="rId12" Type="http://schemas.openxmlformats.org/officeDocument/2006/relationships/image" Target="../media/image1.pn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2" Type="http://schemas.openxmlformats.org/officeDocument/2006/relationships/theme" Target="../theme/theme3.xml"/><Relationship Id="rId21" Type="http://schemas.openxmlformats.org/officeDocument/2006/relationships/tags" Target="../tags/tag195.xml"/><Relationship Id="rId20" Type="http://schemas.openxmlformats.org/officeDocument/2006/relationships/tags" Target="../tags/tag194.xml"/><Relationship Id="rId2" Type="http://schemas.openxmlformats.org/officeDocument/2006/relationships/slideLayout" Target="../slideLayouts/slideLayout24.xml"/><Relationship Id="rId19" Type="http://schemas.openxmlformats.org/officeDocument/2006/relationships/tags" Target="../tags/tag193.xml"/><Relationship Id="rId18" Type="http://schemas.openxmlformats.org/officeDocument/2006/relationships/slideLayout" Target="../slideLayouts/slideLayout40.xml"/><Relationship Id="rId17" Type="http://schemas.openxmlformats.org/officeDocument/2006/relationships/slideLayout" Target="../slideLayouts/slideLayout39.xml"/><Relationship Id="rId16" Type="http://schemas.openxmlformats.org/officeDocument/2006/relationships/slideLayout" Target="../slideLayouts/slideLayout38.xml"/><Relationship Id="rId15" Type="http://schemas.openxmlformats.org/officeDocument/2006/relationships/slideLayout" Target="../slideLayouts/slideLayout37.xml"/><Relationship Id="rId14" Type="http://schemas.openxmlformats.org/officeDocument/2006/relationships/slideLayout" Target="../slideLayouts/slideLayout36.xml"/><Relationship Id="rId13" Type="http://schemas.openxmlformats.org/officeDocument/2006/relationships/slideLayout" Target="../slideLayouts/slideLayout35.xml"/><Relationship Id="rId12" Type="http://schemas.openxmlformats.org/officeDocument/2006/relationships/slideLayout" Target="../slideLayouts/slideLayout34.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4"/>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8"/>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4"/>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8"/>
    </p:custData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61398"/>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汉仪刚艺体-85W" panose="0002060004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汉仪刚艺体-85W" panose="00020600040101010101" charset="-122"/>
              </a:defRPr>
            </a:lvl1pPr>
          </a:lstStyle>
          <a:p>
            <a:endParaRPr lang="zh-CN" altLang="en-US" dirty="0"/>
          </a:p>
        </p:txBody>
      </p:sp>
      <p:sp>
        <p:nvSpPr>
          <p:cNvPr id="6" name="灯片编号占位符 5"/>
          <p:cNvSpPr>
            <a:spLocks noGrp="1"/>
          </p:cNvSpPr>
          <p:nvPr>
            <p:ph type="sldNum" sz="quarter" idx="4"/>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汉仪刚艺体-85W" panose="00020600040101010101" charset="-122"/>
              </a:defRPr>
            </a:lvl1pPr>
          </a:lstStyle>
          <a:p>
            <a:fld id="{49AE70B2-8BF9-45C0-BB95-33D1B9D3A854}" type="slidenum">
              <a:rPr lang="zh-CN" altLang="en-US" smtClean="0"/>
            </a:fld>
            <a:endParaRPr lang="zh-CN" altLang="en-US" dirty="0"/>
          </a:p>
        </p:txBody>
      </p:sp>
      <p:sp>
        <p:nvSpPr>
          <p:cNvPr id="8" name="KSO_TEMPLATE" hidden="1"/>
          <p:cNvSpPr/>
          <p:nvPr userDrawn="1">
            <p:custDataLst>
              <p:tags r:id="rId21"/>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汉仪刚艺体-85W" panose="00020600040101010101"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汉仪刚艺体-85W" panose="00020600040101010101"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汉仪刚艺体-85W" panose="00020600040101010101"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汉仪刚艺体-85W" panose="00020600040101010101"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汉仪刚艺体-85W" panose="00020600040101010101"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汉仪刚艺体-85W" panose="00020600040101010101"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96.xml"/><Relationship Id="rId1" Type="http://schemas.openxmlformats.org/officeDocument/2006/relationships/image" Target="../media/image6.png"/></Relationships>
</file>

<file path=ppt/slides/_rels/slide10.xml.rels><?xml version="1.0" encoding="UTF-8" standalone="yes"?>
<Relationships xmlns="http://schemas.openxmlformats.org/package/2006/relationships"><Relationship Id="rId9" Type="http://schemas.openxmlformats.org/officeDocument/2006/relationships/tags" Target="../tags/tag258.xml"/><Relationship Id="rId8" Type="http://schemas.openxmlformats.org/officeDocument/2006/relationships/tags" Target="../tags/tag257.xml"/><Relationship Id="rId7" Type="http://schemas.openxmlformats.org/officeDocument/2006/relationships/tags" Target="../tags/tag256.xml"/><Relationship Id="rId6" Type="http://schemas.openxmlformats.org/officeDocument/2006/relationships/tags" Target="../tags/tag255.xml"/><Relationship Id="rId5" Type="http://schemas.openxmlformats.org/officeDocument/2006/relationships/tags" Target="../tags/tag254.xml"/><Relationship Id="rId4" Type="http://schemas.openxmlformats.org/officeDocument/2006/relationships/tags" Target="../tags/tag253.xml"/><Relationship Id="rId3" Type="http://schemas.openxmlformats.org/officeDocument/2006/relationships/tags" Target="../tags/tag252.xml"/><Relationship Id="rId2" Type="http://schemas.openxmlformats.org/officeDocument/2006/relationships/tags" Target="../tags/tag251.xml"/><Relationship Id="rId12" Type="http://schemas.openxmlformats.org/officeDocument/2006/relationships/slideLayout" Target="../slideLayouts/slideLayout12.xml"/><Relationship Id="rId11" Type="http://schemas.openxmlformats.org/officeDocument/2006/relationships/tags" Target="../tags/tag260.xml"/><Relationship Id="rId10" Type="http://schemas.openxmlformats.org/officeDocument/2006/relationships/tags" Target="../tags/tag259.xml"/><Relationship Id="rId1" Type="http://schemas.openxmlformats.org/officeDocument/2006/relationships/tags" Target="../tags/tag250.xml"/></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tags" Target="../tags/tag263.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tags" Target="../tags/tag262.xml"/><Relationship Id="rId1" Type="http://schemas.openxmlformats.org/officeDocument/2006/relationships/tags" Target="../tags/tag261.xml"/></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268.xml"/><Relationship Id="rId4" Type="http://schemas.openxmlformats.org/officeDocument/2006/relationships/tags" Target="../tags/tag267.xml"/><Relationship Id="rId3" Type="http://schemas.openxmlformats.org/officeDocument/2006/relationships/tags" Target="../tags/tag266.xml"/><Relationship Id="rId2" Type="http://schemas.openxmlformats.org/officeDocument/2006/relationships/tags" Target="../tags/tag265.xml"/><Relationship Id="rId1" Type="http://schemas.openxmlformats.org/officeDocument/2006/relationships/tags" Target="../tags/tag264.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271.xml"/><Relationship Id="rId2" Type="http://schemas.openxmlformats.org/officeDocument/2006/relationships/tags" Target="../tags/tag270.xml"/><Relationship Id="rId1" Type="http://schemas.openxmlformats.org/officeDocument/2006/relationships/tags" Target="../tags/tag269.xml"/></Relationships>
</file>

<file path=ppt/slides/_rels/slide14.xml.rels><?xml version="1.0" encoding="UTF-8" standalone="yes"?>
<Relationships xmlns="http://schemas.openxmlformats.org/package/2006/relationships"><Relationship Id="rId9" Type="http://schemas.openxmlformats.org/officeDocument/2006/relationships/tags" Target="../tags/tag280.xml"/><Relationship Id="rId8" Type="http://schemas.openxmlformats.org/officeDocument/2006/relationships/tags" Target="../tags/tag279.xml"/><Relationship Id="rId7" Type="http://schemas.openxmlformats.org/officeDocument/2006/relationships/tags" Target="../tags/tag278.xml"/><Relationship Id="rId6" Type="http://schemas.openxmlformats.org/officeDocument/2006/relationships/tags" Target="../tags/tag277.xml"/><Relationship Id="rId5" Type="http://schemas.openxmlformats.org/officeDocument/2006/relationships/tags" Target="../tags/tag276.xml"/><Relationship Id="rId4" Type="http://schemas.openxmlformats.org/officeDocument/2006/relationships/tags" Target="../tags/tag275.xml"/><Relationship Id="rId3" Type="http://schemas.openxmlformats.org/officeDocument/2006/relationships/tags" Target="../tags/tag274.xml"/><Relationship Id="rId2" Type="http://schemas.openxmlformats.org/officeDocument/2006/relationships/tags" Target="../tags/tag273.xml"/><Relationship Id="rId12" Type="http://schemas.openxmlformats.org/officeDocument/2006/relationships/slideLayout" Target="../slideLayouts/slideLayout18.xml"/><Relationship Id="rId11" Type="http://schemas.openxmlformats.org/officeDocument/2006/relationships/tags" Target="../tags/tag282.xml"/><Relationship Id="rId10" Type="http://schemas.openxmlformats.org/officeDocument/2006/relationships/tags" Target="../tags/tag281.xml"/><Relationship Id="rId1" Type="http://schemas.openxmlformats.org/officeDocument/2006/relationships/tags" Target="../tags/tag272.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tags" Target="../tags/tag286.xml"/><Relationship Id="rId3" Type="http://schemas.openxmlformats.org/officeDocument/2006/relationships/tags" Target="../tags/tag285.xml"/><Relationship Id="rId2" Type="http://schemas.openxmlformats.org/officeDocument/2006/relationships/tags" Target="../tags/tag284.xml"/><Relationship Id="rId1" Type="http://schemas.openxmlformats.org/officeDocument/2006/relationships/tags" Target="../tags/tag283.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289.xml"/><Relationship Id="rId2" Type="http://schemas.openxmlformats.org/officeDocument/2006/relationships/tags" Target="../tags/tag288.xml"/><Relationship Id="rId1" Type="http://schemas.openxmlformats.org/officeDocument/2006/relationships/tags" Target="../tags/tag287.xml"/></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tags" Target="../tags/tag293.xml"/><Relationship Id="rId3" Type="http://schemas.openxmlformats.org/officeDocument/2006/relationships/tags" Target="../tags/tag292.xml"/><Relationship Id="rId2" Type="http://schemas.openxmlformats.org/officeDocument/2006/relationships/tags" Target="../tags/tag291.xml"/><Relationship Id="rId1" Type="http://schemas.openxmlformats.org/officeDocument/2006/relationships/tags" Target="../tags/tag290.xml"/></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tags" Target="../tags/tag297.xml"/><Relationship Id="rId3" Type="http://schemas.openxmlformats.org/officeDocument/2006/relationships/tags" Target="../tags/tag296.xml"/><Relationship Id="rId2" Type="http://schemas.openxmlformats.org/officeDocument/2006/relationships/tags" Target="../tags/tag295.xml"/><Relationship Id="rId1" Type="http://schemas.openxmlformats.org/officeDocument/2006/relationships/tags" Target="../tags/tag294.xml"/></Relationships>
</file>

<file path=ppt/slides/_rels/slide19.xml.rels><?xml version="1.0" encoding="UTF-8" standalone="yes"?>
<Relationships xmlns="http://schemas.openxmlformats.org/package/2006/relationships"><Relationship Id="rId9" Type="http://schemas.openxmlformats.org/officeDocument/2006/relationships/tags" Target="../tags/tag305.xml"/><Relationship Id="rId8" Type="http://schemas.openxmlformats.org/officeDocument/2006/relationships/tags" Target="../tags/tag304.xml"/><Relationship Id="rId7" Type="http://schemas.openxmlformats.org/officeDocument/2006/relationships/image" Target="../media/image10.png"/><Relationship Id="rId6" Type="http://schemas.openxmlformats.org/officeDocument/2006/relationships/tags" Target="../tags/tag303.xml"/><Relationship Id="rId5" Type="http://schemas.openxmlformats.org/officeDocument/2006/relationships/tags" Target="../tags/tag302.xml"/><Relationship Id="rId4" Type="http://schemas.openxmlformats.org/officeDocument/2006/relationships/tags" Target="../tags/tag301.xml"/><Relationship Id="rId3" Type="http://schemas.openxmlformats.org/officeDocument/2006/relationships/tags" Target="../tags/tag300.xml"/><Relationship Id="rId2" Type="http://schemas.openxmlformats.org/officeDocument/2006/relationships/tags" Target="../tags/tag299.xml"/><Relationship Id="rId10" Type="http://schemas.openxmlformats.org/officeDocument/2006/relationships/slideLayout" Target="../slideLayouts/slideLayout12.xml"/><Relationship Id="rId1" Type="http://schemas.openxmlformats.org/officeDocument/2006/relationships/tags" Target="../tags/tag298.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200.xml"/><Relationship Id="rId4" Type="http://schemas.openxmlformats.org/officeDocument/2006/relationships/tags" Target="../tags/tag199.xml"/><Relationship Id="rId3" Type="http://schemas.openxmlformats.org/officeDocument/2006/relationships/image" Target="../media/image7.png"/><Relationship Id="rId2" Type="http://schemas.openxmlformats.org/officeDocument/2006/relationships/tags" Target="../tags/tag198.xml"/><Relationship Id="rId1" Type="http://schemas.openxmlformats.org/officeDocument/2006/relationships/tags" Target="../tags/tag197.xml"/></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tags" Target="../tags/tag309.xml"/><Relationship Id="rId3" Type="http://schemas.openxmlformats.org/officeDocument/2006/relationships/tags" Target="../tags/tag308.xml"/><Relationship Id="rId2" Type="http://schemas.openxmlformats.org/officeDocument/2006/relationships/tags" Target="../tags/tag307.xml"/><Relationship Id="rId1" Type="http://schemas.openxmlformats.org/officeDocument/2006/relationships/tags" Target="../tags/tag306.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312.xml"/><Relationship Id="rId2" Type="http://schemas.openxmlformats.org/officeDocument/2006/relationships/tags" Target="../tags/tag311.xml"/><Relationship Id="rId1" Type="http://schemas.openxmlformats.org/officeDocument/2006/relationships/tags" Target="../tags/tag310.xml"/></Relationships>
</file>

<file path=ppt/slides/_rels/slide22.xml.rels><?xml version="1.0" encoding="UTF-8" standalone="yes"?>
<Relationships xmlns="http://schemas.openxmlformats.org/package/2006/relationships"><Relationship Id="rId8" Type="http://schemas.openxmlformats.org/officeDocument/2006/relationships/slideLayout" Target="../slideLayouts/slideLayout12.xml"/><Relationship Id="rId7" Type="http://schemas.openxmlformats.org/officeDocument/2006/relationships/tags" Target="../tags/tag318.xml"/><Relationship Id="rId6" Type="http://schemas.openxmlformats.org/officeDocument/2006/relationships/tags" Target="../tags/tag317.xml"/><Relationship Id="rId5" Type="http://schemas.openxmlformats.org/officeDocument/2006/relationships/tags" Target="../tags/tag316.xml"/><Relationship Id="rId4" Type="http://schemas.openxmlformats.org/officeDocument/2006/relationships/image" Target="../media/image10.png"/><Relationship Id="rId3" Type="http://schemas.openxmlformats.org/officeDocument/2006/relationships/tags" Target="../tags/tag315.xml"/><Relationship Id="rId2" Type="http://schemas.openxmlformats.org/officeDocument/2006/relationships/tags" Target="../tags/tag314.xml"/><Relationship Id="rId1" Type="http://schemas.openxmlformats.org/officeDocument/2006/relationships/tags" Target="../tags/tag313.xml"/></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tags" Target="../tags/tag322.xml"/><Relationship Id="rId3" Type="http://schemas.openxmlformats.org/officeDocument/2006/relationships/tags" Target="../tags/tag321.xml"/><Relationship Id="rId2" Type="http://schemas.openxmlformats.org/officeDocument/2006/relationships/tags" Target="../tags/tag320.xml"/><Relationship Id="rId1" Type="http://schemas.openxmlformats.org/officeDocument/2006/relationships/tags" Target="../tags/tag319.xml"/></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tags" Target="../tags/tag326.xml"/><Relationship Id="rId3" Type="http://schemas.openxmlformats.org/officeDocument/2006/relationships/tags" Target="../tags/tag325.xml"/><Relationship Id="rId2" Type="http://schemas.openxmlformats.org/officeDocument/2006/relationships/tags" Target="../tags/tag324.xml"/><Relationship Id="rId1" Type="http://schemas.openxmlformats.org/officeDocument/2006/relationships/tags" Target="../tags/tag323.xml"/></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tags" Target="../tags/tag330.xml"/><Relationship Id="rId3" Type="http://schemas.openxmlformats.org/officeDocument/2006/relationships/tags" Target="../tags/tag329.xml"/><Relationship Id="rId2" Type="http://schemas.openxmlformats.org/officeDocument/2006/relationships/tags" Target="../tags/tag328.xml"/><Relationship Id="rId1" Type="http://schemas.openxmlformats.org/officeDocument/2006/relationships/tags" Target="../tags/tag327.xml"/></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tags" Target="../tags/tag334.xml"/><Relationship Id="rId3" Type="http://schemas.openxmlformats.org/officeDocument/2006/relationships/tags" Target="../tags/tag333.xml"/><Relationship Id="rId2" Type="http://schemas.openxmlformats.org/officeDocument/2006/relationships/tags" Target="../tags/tag332.xml"/><Relationship Id="rId1" Type="http://schemas.openxmlformats.org/officeDocument/2006/relationships/tags" Target="../tags/tag331.xml"/></Relationships>
</file>

<file path=ppt/slides/_rels/slide27.xml.rels><?xml version="1.0" encoding="UTF-8" standalone="yes"?>
<Relationships xmlns="http://schemas.openxmlformats.org/package/2006/relationships"><Relationship Id="rId9" Type="http://schemas.openxmlformats.org/officeDocument/2006/relationships/tags" Target="../tags/tag343.xml"/><Relationship Id="rId8" Type="http://schemas.openxmlformats.org/officeDocument/2006/relationships/tags" Target="../tags/tag342.xml"/><Relationship Id="rId7" Type="http://schemas.openxmlformats.org/officeDocument/2006/relationships/tags" Target="../tags/tag341.xml"/><Relationship Id="rId6" Type="http://schemas.openxmlformats.org/officeDocument/2006/relationships/tags" Target="../tags/tag340.xml"/><Relationship Id="rId5" Type="http://schemas.openxmlformats.org/officeDocument/2006/relationships/tags" Target="../tags/tag339.xml"/><Relationship Id="rId4" Type="http://schemas.openxmlformats.org/officeDocument/2006/relationships/tags" Target="../tags/tag338.xml"/><Relationship Id="rId3" Type="http://schemas.openxmlformats.org/officeDocument/2006/relationships/tags" Target="../tags/tag337.xml"/><Relationship Id="rId2" Type="http://schemas.openxmlformats.org/officeDocument/2006/relationships/tags" Target="../tags/tag336.xml"/><Relationship Id="rId10" Type="http://schemas.openxmlformats.org/officeDocument/2006/relationships/slideLayout" Target="../slideLayouts/slideLayout12.xml"/><Relationship Id="rId1" Type="http://schemas.openxmlformats.org/officeDocument/2006/relationships/tags" Target="../tags/tag335.xml"/></Relationships>
</file>

<file path=ppt/slides/_rels/slide28.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tags" Target="../tags/tag348.xml"/><Relationship Id="rId4" Type="http://schemas.openxmlformats.org/officeDocument/2006/relationships/tags" Target="../tags/tag347.xml"/><Relationship Id="rId3" Type="http://schemas.openxmlformats.org/officeDocument/2006/relationships/tags" Target="../tags/tag346.xml"/><Relationship Id="rId2" Type="http://schemas.openxmlformats.org/officeDocument/2006/relationships/tags" Target="../tags/tag345.xml"/><Relationship Id="rId1" Type="http://schemas.openxmlformats.org/officeDocument/2006/relationships/tags" Target="../tags/tag344.xml"/></Relationships>
</file>

<file path=ppt/slides/_rels/slide29.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tags" Target="../tags/tag353.xml"/><Relationship Id="rId4" Type="http://schemas.openxmlformats.org/officeDocument/2006/relationships/tags" Target="../tags/tag352.xml"/><Relationship Id="rId3" Type="http://schemas.openxmlformats.org/officeDocument/2006/relationships/tags" Target="../tags/tag351.xml"/><Relationship Id="rId2" Type="http://schemas.openxmlformats.org/officeDocument/2006/relationships/tags" Target="../tags/tag350.xml"/><Relationship Id="rId1" Type="http://schemas.openxmlformats.org/officeDocument/2006/relationships/tags" Target="../tags/tag349.xml"/></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204.xml"/><Relationship Id="rId4" Type="http://schemas.openxmlformats.org/officeDocument/2006/relationships/tags" Target="../tags/tag203.xml"/><Relationship Id="rId3" Type="http://schemas.openxmlformats.org/officeDocument/2006/relationships/image" Target="../media/image7.png"/><Relationship Id="rId2" Type="http://schemas.openxmlformats.org/officeDocument/2006/relationships/tags" Target="../tags/tag202.xml"/><Relationship Id="rId1" Type="http://schemas.openxmlformats.org/officeDocument/2006/relationships/tags" Target="../tags/tag201.xml"/></Relationships>
</file>

<file path=ppt/slides/_rels/slide30.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tags" Target="../tags/tag358.xml"/><Relationship Id="rId4" Type="http://schemas.openxmlformats.org/officeDocument/2006/relationships/tags" Target="../tags/tag357.xml"/><Relationship Id="rId3" Type="http://schemas.openxmlformats.org/officeDocument/2006/relationships/tags" Target="../tags/tag356.xml"/><Relationship Id="rId2" Type="http://schemas.openxmlformats.org/officeDocument/2006/relationships/tags" Target="../tags/tag355.xml"/><Relationship Id="rId1" Type="http://schemas.openxmlformats.org/officeDocument/2006/relationships/tags" Target="../tags/tag354.xml"/></Relationships>
</file>

<file path=ppt/slides/_rels/slide31.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tags" Target="../tags/tag362.xml"/><Relationship Id="rId3" Type="http://schemas.openxmlformats.org/officeDocument/2006/relationships/tags" Target="../tags/tag361.xml"/><Relationship Id="rId2" Type="http://schemas.openxmlformats.org/officeDocument/2006/relationships/tags" Target="../tags/tag360.xml"/><Relationship Id="rId1" Type="http://schemas.openxmlformats.org/officeDocument/2006/relationships/tags" Target="../tags/tag359.xml"/></Relationships>
</file>

<file path=ppt/slides/_rels/slide32.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tags" Target="../tags/tag366.xml"/><Relationship Id="rId3" Type="http://schemas.openxmlformats.org/officeDocument/2006/relationships/tags" Target="../tags/tag365.xml"/><Relationship Id="rId2" Type="http://schemas.openxmlformats.org/officeDocument/2006/relationships/tags" Target="../tags/tag364.xml"/><Relationship Id="rId1" Type="http://schemas.openxmlformats.org/officeDocument/2006/relationships/tags" Target="../tags/tag363.xml"/></Relationships>
</file>

<file path=ppt/slides/_rels/slide33.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tags" Target="../tags/tag372.xml"/><Relationship Id="rId5" Type="http://schemas.openxmlformats.org/officeDocument/2006/relationships/tags" Target="../tags/tag371.xml"/><Relationship Id="rId4" Type="http://schemas.openxmlformats.org/officeDocument/2006/relationships/tags" Target="../tags/tag370.xml"/><Relationship Id="rId3" Type="http://schemas.openxmlformats.org/officeDocument/2006/relationships/tags" Target="../tags/tag369.xml"/><Relationship Id="rId2" Type="http://schemas.openxmlformats.org/officeDocument/2006/relationships/tags" Target="../tags/tag368.xml"/><Relationship Id="rId1" Type="http://schemas.openxmlformats.org/officeDocument/2006/relationships/tags" Target="../tags/tag367.xml"/></Relationships>
</file>

<file path=ppt/slides/_rels/slide34.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tags" Target="../tags/tag378.xml"/><Relationship Id="rId5" Type="http://schemas.openxmlformats.org/officeDocument/2006/relationships/tags" Target="../tags/tag377.xml"/><Relationship Id="rId4" Type="http://schemas.openxmlformats.org/officeDocument/2006/relationships/tags" Target="../tags/tag376.xml"/><Relationship Id="rId3" Type="http://schemas.openxmlformats.org/officeDocument/2006/relationships/tags" Target="../tags/tag375.xml"/><Relationship Id="rId2" Type="http://schemas.openxmlformats.org/officeDocument/2006/relationships/tags" Target="../tags/tag374.xml"/><Relationship Id="rId1" Type="http://schemas.openxmlformats.org/officeDocument/2006/relationships/tags" Target="../tags/tag373.xml"/></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381.xml"/><Relationship Id="rId2" Type="http://schemas.openxmlformats.org/officeDocument/2006/relationships/tags" Target="../tags/tag380.xml"/><Relationship Id="rId1" Type="http://schemas.openxmlformats.org/officeDocument/2006/relationships/tags" Target="../tags/tag379.xml"/></Relationships>
</file>

<file path=ppt/slides/_rels/slide36.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tags" Target="../tags/tag382.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37.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tags" Target="../tags/tag386.xml"/><Relationship Id="rId3" Type="http://schemas.openxmlformats.org/officeDocument/2006/relationships/tags" Target="../tags/tag385.xml"/><Relationship Id="rId2" Type="http://schemas.openxmlformats.org/officeDocument/2006/relationships/tags" Target="../tags/tag384.xml"/><Relationship Id="rId1" Type="http://schemas.openxmlformats.org/officeDocument/2006/relationships/tags" Target="../tags/tag383.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tags" Target="../tags/tag388.xml"/><Relationship Id="rId1" Type="http://schemas.openxmlformats.org/officeDocument/2006/relationships/tags" Target="../tags/tag387.xml"/></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208.xml"/><Relationship Id="rId4" Type="http://schemas.openxmlformats.org/officeDocument/2006/relationships/tags" Target="../tags/tag207.xml"/><Relationship Id="rId3" Type="http://schemas.openxmlformats.org/officeDocument/2006/relationships/image" Target="../media/image7.png"/><Relationship Id="rId2" Type="http://schemas.openxmlformats.org/officeDocument/2006/relationships/tags" Target="../tags/tag206.xml"/><Relationship Id="rId1" Type="http://schemas.openxmlformats.org/officeDocument/2006/relationships/tags" Target="../tags/tag205.xml"/></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212.xml"/><Relationship Id="rId4" Type="http://schemas.openxmlformats.org/officeDocument/2006/relationships/tags" Target="../tags/tag211.xml"/><Relationship Id="rId3" Type="http://schemas.openxmlformats.org/officeDocument/2006/relationships/image" Target="../media/image7.png"/><Relationship Id="rId2" Type="http://schemas.openxmlformats.org/officeDocument/2006/relationships/tags" Target="../tags/tag210.xml"/><Relationship Id="rId1" Type="http://schemas.openxmlformats.org/officeDocument/2006/relationships/tags" Target="../tags/tag209.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216.xml"/><Relationship Id="rId4" Type="http://schemas.openxmlformats.org/officeDocument/2006/relationships/tags" Target="../tags/tag215.xml"/><Relationship Id="rId3" Type="http://schemas.openxmlformats.org/officeDocument/2006/relationships/image" Target="../media/image7.png"/><Relationship Id="rId2" Type="http://schemas.openxmlformats.org/officeDocument/2006/relationships/tags" Target="../tags/tag214.xml"/><Relationship Id="rId1" Type="http://schemas.openxmlformats.org/officeDocument/2006/relationships/tags" Target="../tags/tag213.xml"/></Relationships>
</file>

<file path=ppt/slides/_rels/slide7.xml.rels><?xml version="1.0" encoding="UTF-8" standalone="yes"?>
<Relationships xmlns="http://schemas.openxmlformats.org/package/2006/relationships"><Relationship Id="rId9" Type="http://schemas.openxmlformats.org/officeDocument/2006/relationships/tags" Target="../tags/tag224.xml"/><Relationship Id="rId8" Type="http://schemas.openxmlformats.org/officeDocument/2006/relationships/tags" Target="../tags/tag223.xml"/><Relationship Id="rId7" Type="http://schemas.openxmlformats.org/officeDocument/2006/relationships/tags" Target="../tags/tag222.xml"/><Relationship Id="rId6" Type="http://schemas.openxmlformats.org/officeDocument/2006/relationships/tags" Target="../tags/tag221.xml"/><Relationship Id="rId5" Type="http://schemas.openxmlformats.org/officeDocument/2006/relationships/tags" Target="../tags/tag220.xml"/><Relationship Id="rId4" Type="http://schemas.openxmlformats.org/officeDocument/2006/relationships/tags" Target="../tags/tag219.xml"/><Relationship Id="rId3" Type="http://schemas.openxmlformats.org/officeDocument/2006/relationships/tags" Target="../tags/tag218.xml"/><Relationship Id="rId2" Type="http://schemas.openxmlformats.org/officeDocument/2006/relationships/tags" Target="../tags/tag217.xml"/><Relationship Id="rId17" Type="http://schemas.openxmlformats.org/officeDocument/2006/relationships/slideLayout" Target="../slideLayouts/slideLayout18.xml"/><Relationship Id="rId16" Type="http://schemas.openxmlformats.org/officeDocument/2006/relationships/tags" Target="../tags/tag231.xml"/><Relationship Id="rId15" Type="http://schemas.openxmlformats.org/officeDocument/2006/relationships/tags" Target="../tags/tag230.xml"/><Relationship Id="rId14" Type="http://schemas.openxmlformats.org/officeDocument/2006/relationships/tags" Target="../tags/tag229.xml"/><Relationship Id="rId13" Type="http://schemas.openxmlformats.org/officeDocument/2006/relationships/tags" Target="../tags/tag228.xml"/><Relationship Id="rId12" Type="http://schemas.openxmlformats.org/officeDocument/2006/relationships/tags" Target="../tags/tag227.xml"/><Relationship Id="rId11" Type="http://schemas.openxmlformats.org/officeDocument/2006/relationships/tags" Target="../tags/tag226.xml"/><Relationship Id="rId10" Type="http://schemas.openxmlformats.org/officeDocument/2006/relationships/tags" Target="../tags/tag225.xml"/><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tags" Target="../tags/tag235.xml"/><Relationship Id="rId3" Type="http://schemas.openxmlformats.org/officeDocument/2006/relationships/tags" Target="../tags/tag234.xml"/><Relationship Id="rId2" Type="http://schemas.openxmlformats.org/officeDocument/2006/relationships/tags" Target="../tags/tag233.xml"/><Relationship Id="rId1" Type="http://schemas.openxmlformats.org/officeDocument/2006/relationships/tags" Target="../tags/tag232.xml"/></Relationships>
</file>

<file path=ppt/slides/_rels/slide9.xml.rels><?xml version="1.0" encoding="UTF-8" standalone="yes"?>
<Relationships xmlns="http://schemas.openxmlformats.org/package/2006/relationships"><Relationship Id="rId9" Type="http://schemas.openxmlformats.org/officeDocument/2006/relationships/tags" Target="../tags/tag244.xml"/><Relationship Id="rId8" Type="http://schemas.openxmlformats.org/officeDocument/2006/relationships/tags" Target="../tags/tag243.xml"/><Relationship Id="rId7" Type="http://schemas.openxmlformats.org/officeDocument/2006/relationships/tags" Target="../tags/tag242.xml"/><Relationship Id="rId6" Type="http://schemas.openxmlformats.org/officeDocument/2006/relationships/tags" Target="../tags/tag241.xml"/><Relationship Id="rId5" Type="http://schemas.openxmlformats.org/officeDocument/2006/relationships/tags" Target="../tags/tag240.xml"/><Relationship Id="rId4" Type="http://schemas.openxmlformats.org/officeDocument/2006/relationships/tags" Target="../tags/tag239.xml"/><Relationship Id="rId3" Type="http://schemas.openxmlformats.org/officeDocument/2006/relationships/tags" Target="../tags/tag238.xml"/><Relationship Id="rId2" Type="http://schemas.openxmlformats.org/officeDocument/2006/relationships/tags" Target="../tags/tag237.xml"/><Relationship Id="rId15" Type="http://schemas.openxmlformats.org/officeDocument/2006/relationships/slideLayout" Target="../slideLayouts/slideLayout18.xml"/><Relationship Id="rId14" Type="http://schemas.openxmlformats.org/officeDocument/2006/relationships/tags" Target="../tags/tag249.xml"/><Relationship Id="rId13" Type="http://schemas.openxmlformats.org/officeDocument/2006/relationships/tags" Target="../tags/tag248.xml"/><Relationship Id="rId12" Type="http://schemas.openxmlformats.org/officeDocument/2006/relationships/tags" Target="../tags/tag247.xml"/><Relationship Id="rId11" Type="http://schemas.openxmlformats.org/officeDocument/2006/relationships/tags" Target="../tags/tag246.xml"/><Relationship Id="rId10" Type="http://schemas.openxmlformats.org/officeDocument/2006/relationships/tags" Target="../tags/tag245.xml"/><Relationship Id="rId1" Type="http://schemas.openxmlformats.org/officeDocument/2006/relationships/tags" Target="../tags/tag2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635" y="0"/>
            <a:ext cx="12191365" cy="6859905"/>
          </a:xfrm>
          <a:prstGeom prst="rect">
            <a:avLst/>
          </a:prstGeom>
        </p:spPr>
      </p:pic>
      <p:sp>
        <p:nvSpPr>
          <p:cNvPr id="3" name="文本框 2"/>
          <p:cNvSpPr txBox="1"/>
          <p:nvPr/>
        </p:nvSpPr>
        <p:spPr>
          <a:xfrm>
            <a:off x="7632065" y="2812415"/>
            <a:ext cx="5288280" cy="337185"/>
          </a:xfrm>
          <a:prstGeom prst="rect">
            <a:avLst/>
          </a:prstGeom>
          <a:noFill/>
        </p:spPr>
        <p:txBody>
          <a:bodyPr wrap="square" rtlCol="0">
            <a:spAutoFit/>
          </a:bodyPr>
          <a:p>
            <a:r>
              <a:rPr lang="en-US" altLang="zh-CN" sz="1600">
                <a:solidFill>
                  <a:schemeClr val="accent4">
                    <a:lumMod val="50000"/>
                  </a:schemeClr>
                </a:solidFill>
              </a:rPr>
              <a:t>Global Cross-Border E-Commerce Training</a:t>
            </a:r>
            <a:endParaRPr lang="en-US" altLang="zh-CN" sz="1600">
              <a:solidFill>
                <a:schemeClr val="accent4">
                  <a:lumMod val="50000"/>
                </a:schemeClr>
              </a:solidFill>
            </a:endParaRPr>
          </a:p>
        </p:txBody>
      </p:sp>
      <p:sp>
        <p:nvSpPr>
          <p:cNvPr id="4" name="文本框 3"/>
          <p:cNvSpPr txBox="1"/>
          <p:nvPr/>
        </p:nvSpPr>
        <p:spPr>
          <a:xfrm>
            <a:off x="5485765" y="3752850"/>
            <a:ext cx="8464550" cy="368300"/>
          </a:xfrm>
          <a:prstGeom prst="rect">
            <a:avLst/>
          </a:prstGeom>
          <a:noFill/>
        </p:spPr>
        <p:txBody>
          <a:bodyPr wrap="square" rtlCol="0">
            <a:spAutoFit/>
          </a:bodyPr>
          <a:p>
            <a:r>
              <a:rPr lang="en-US" altLang="zh-CN">
                <a:solidFill>
                  <a:schemeClr val="accent4">
                    <a:lumMod val="50000"/>
                  </a:schemeClr>
                </a:solidFill>
              </a:rPr>
              <a:t>Unit 5  Cross-Border E-Commerce Big Data Analysis</a:t>
            </a:r>
            <a:endParaRPr lang="en-US" altLang="zh-CN">
              <a:solidFill>
                <a:schemeClr val="accent4">
                  <a:lumMod val="50000"/>
                </a:schemeClr>
              </a:solidFill>
            </a:endParaRPr>
          </a:p>
        </p:txBody>
      </p:sp>
      <p:sp>
        <p:nvSpPr>
          <p:cNvPr id="6" name="文本框 5"/>
          <p:cNvSpPr txBox="1"/>
          <p:nvPr/>
        </p:nvSpPr>
        <p:spPr>
          <a:xfrm>
            <a:off x="6242685" y="4569460"/>
            <a:ext cx="3065145" cy="275590"/>
          </a:xfrm>
          <a:prstGeom prst="rect">
            <a:avLst/>
          </a:prstGeom>
          <a:noFill/>
        </p:spPr>
        <p:txBody>
          <a:bodyPr wrap="square" rtlCol="0">
            <a:spAutoFit/>
          </a:bodyPr>
          <a:p>
            <a:r>
              <a:rPr lang="en-US" altLang="zh-CN" sz="1200" b="1">
                <a:solidFill>
                  <a:schemeClr val="bg1">
                    <a:lumMod val="50000"/>
                  </a:schemeClr>
                </a:solidFill>
                <a:sym typeface="+mn-ea"/>
              </a:rPr>
              <a:t>Lecturer: Tim </a:t>
            </a:r>
            <a:endParaRPr lang="en-US" altLang="zh-CN" sz="1200" b="1">
              <a:solidFill>
                <a:schemeClr val="bg1">
                  <a:lumMod val="50000"/>
                </a:schemeClr>
              </a:solidFill>
              <a:sym typeface="+mn-ea"/>
            </a:endParaRPr>
          </a:p>
        </p:txBody>
      </p:sp>
      <p:sp>
        <p:nvSpPr>
          <p:cNvPr id="7" name="文本框 6"/>
          <p:cNvSpPr txBox="1"/>
          <p:nvPr/>
        </p:nvSpPr>
        <p:spPr>
          <a:xfrm>
            <a:off x="-2726055" y="8451215"/>
            <a:ext cx="9801225" cy="337185"/>
          </a:xfrm>
          <a:prstGeom prst="rect">
            <a:avLst/>
          </a:prstGeom>
          <a:noFill/>
        </p:spPr>
        <p:txBody>
          <a:bodyPr wrap="square" rtlCol="0">
            <a:spAutoFit/>
          </a:bodyPr>
          <a:p>
            <a:r>
              <a:rPr lang="en-US" altLang="zh-CN" sz="1600">
                <a:solidFill>
                  <a:schemeClr val="bg1"/>
                </a:solidFill>
              </a:rPr>
              <a:t>Global Cross-Border E-Commerce Training | </a:t>
            </a:r>
            <a:r>
              <a:rPr lang="en-US" altLang="zh-CN" sz="1600">
                <a:solidFill>
                  <a:schemeClr val="bg1"/>
                </a:solidFill>
                <a:sym typeface="+mn-ea"/>
              </a:rPr>
              <a:t>Unit 5  Cross-Border E-Commerce Big Data Analysis</a:t>
            </a:r>
            <a:endParaRPr lang="en-US" altLang="zh-CN" sz="1600">
              <a:solidFill>
                <a:schemeClr val="bg1"/>
              </a:solidFill>
              <a:sym typeface="+mn-ea"/>
            </a:endParaRPr>
          </a:p>
        </p:txBody>
      </p:sp>
      <p:sp>
        <p:nvSpPr>
          <p:cNvPr id="5" name="文本框 4"/>
          <p:cNvSpPr txBox="1"/>
          <p:nvPr/>
        </p:nvSpPr>
        <p:spPr>
          <a:xfrm>
            <a:off x="426720" y="6612890"/>
            <a:ext cx="9157970" cy="245110"/>
          </a:xfrm>
          <a:prstGeom prst="rect">
            <a:avLst/>
          </a:prstGeom>
          <a:noFill/>
        </p:spPr>
        <p:txBody>
          <a:bodyPr wrap="square" rtlCol="0">
            <a:spAutoFit/>
          </a:bodyPr>
          <a:p>
            <a:r>
              <a:rPr lang="en-US" altLang="zh-CN" sz="1000">
                <a:solidFill>
                  <a:schemeClr val="bg1"/>
                </a:solidFill>
              </a:rPr>
              <a:t>Global Cross-Border E-Commerce Training | </a:t>
            </a:r>
            <a:r>
              <a:rPr lang="en-US" altLang="zh-CN" sz="1000">
                <a:solidFill>
                  <a:schemeClr val="bg1"/>
                </a:solidFill>
                <a:sym typeface="+mn-ea"/>
              </a:rPr>
              <a:t>Unit 5  Cross-Border E-Commerce Big Data Analysis</a:t>
            </a:r>
            <a:endParaRPr lang="en-US" altLang="zh-CN" sz="1000">
              <a:solidFill>
                <a:schemeClr val="bg1"/>
              </a:solidFill>
              <a:sym typeface="+mn-ea"/>
            </a:endParaRPr>
          </a:p>
        </p:txBody>
      </p: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3"/>
          <p:cNvSpPr/>
          <p:nvPr>
            <p:custDataLst>
              <p:tags r:id="rId1"/>
            </p:custDataLst>
          </p:nvPr>
        </p:nvSpPr>
        <p:spPr>
          <a:xfrm>
            <a:off x="5815330" y="3744595"/>
            <a:ext cx="76200" cy="2461895"/>
          </a:xfrm>
          <a:prstGeom prst="rect">
            <a:avLst/>
          </a:prstGeom>
          <a:solidFill>
            <a:srgbClr val="1F74AD"/>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lstStyle/>
          <a:p>
            <a:pPr algn="ctr">
              <a:lnSpc>
                <a:spcPct val="120000"/>
              </a:lnSpc>
            </a:pPr>
            <a:endParaRPr lang="zh-CN" altLang="en-US" sz="360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4" name="TextBox 2"/>
          <p:cNvSpPr/>
          <p:nvPr>
            <p:custDataLst>
              <p:tags r:id="rId2"/>
            </p:custDataLst>
          </p:nvPr>
        </p:nvSpPr>
        <p:spPr>
          <a:xfrm>
            <a:off x="6165215" y="2821940"/>
            <a:ext cx="76200" cy="3385185"/>
          </a:xfrm>
          <a:prstGeom prst="rect">
            <a:avLst/>
          </a:prstGeom>
          <a:solidFill>
            <a:srgbClr val="3498DB"/>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lstStyle/>
          <a:p>
            <a:pPr algn="ctr">
              <a:lnSpc>
                <a:spcPct val="120000"/>
              </a:lnSpc>
            </a:pPr>
            <a:endParaRPr lang="zh-CN" altLang="en-US" sz="360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7" name="文本框 6"/>
          <p:cNvSpPr txBox="1"/>
          <p:nvPr>
            <p:custDataLst>
              <p:tags r:id="rId3"/>
            </p:custDataLst>
          </p:nvPr>
        </p:nvSpPr>
        <p:spPr>
          <a:xfrm>
            <a:off x="4119880" y="1647825"/>
            <a:ext cx="4811395" cy="645160"/>
          </a:xfrm>
          <a:prstGeom prst="rect">
            <a:avLst/>
          </a:prstGeom>
          <a:noFill/>
        </p:spPr>
        <p:txBody>
          <a:bodyPr wrap="square" rtlCol="0">
            <a:spAutoFit/>
          </a:bodyPr>
          <a:p>
            <a:pPr algn="ctr"/>
            <a:r>
              <a:rPr lang="zh-CN" altLang="en-US" b="1">
                <a:solidFill>
                  <a:srgbClr val="034A80"/>
                </a:solidFill>
                <a:latin typeface="Arial" panose="020B0604020202020204" pitchFamily="34" charset="0"/>
                <a:ea typeface="汉仪君黑-45简" panose="020B0604020202020204" charset="-122"/>
              </a:rPr>
              <a:t>亚马逊平台发展分水岭</a:t>
            </a:r>
            <a:endParaRPr lang="zh-CN" altLang="en-US" b="1">
              <a:solidFill>
                <a:srgbClr val="034A80"/>
              </a:solidFill>
              <a:latin typeface="Arial" panose="020B0604020202020204" pitchFamily="34" charset="0"/>
              <a:ea typeface="汉仪君黑-45简" panose="020B0604020202020204" charset="-122"/>
            </a:endParaRPr>
          </a:p>
          <a:p>
            <a:pPr algn="ctr"/>
            <a:r>
              <a:rPr lang="en-US" altLang="zh-CN" b="1">
                <a:solidFill>
                  <a:srgbClr val="034A80"/>
                </a:solidFill>
                <a:latin typeface="Arial" panose="020B0604020202020204" pitchFamily="34" charset="0"/>
                <a:ea typeface="汉仪君黑-45简" panose="020B0604020202020204" charset="-122"/>
              </a:rPr>
              <a:t>The W</a:t>
            </a:r>
            <a:r>
              <a:rPr lang="zh-CN" altLang="en-US" b="1">
                <a:solidFill>
                  <a:srgbClr val="034A80"/>
                </a:solidFill>
                <a:latin typeface="Arial" panose="020B0604020202020204" pitchFamily="34" charset="0"/>
                <a:ea typeface="汉仪君黑-45简" panose="020B0604020202020204" charset="-122"/>
              </a:rPr>
              <a:t>atershed</a:t>
            </a:r>
            <a:r>
              <a:rPr lang="en-US" altLang="zh-CN" b="1">
                <a:solidFill>
                  <a:srgbClr val="034A80"/>
                </a:solidFill>
                <a:latin typeface="Arial" panose="020B0604020202020204" pitchFamily="34" charset="0"/>
                <a:ea typeface="汉仪君黑-45简" panose="020B0604020202020204" charset="-122"/>
              </a:rPr>
              <a:t> of </a:t>
            </a:r>
            <a:r>
              <a:rPr lang="zh-CN" altLang="en-US" b="1">
                <a:solidFill>
                  <a:srgbClr val="034A80"/>
                </a:solidFill>
                <a:latin typeface="Arial" panose="020B0604020202020204" pitchFamily="34" charset="0"/>
                <a:ea typeface="汉仪君黑-45简" panose="020B0604020202020204" charset="-122"/>
                <a:sym typeface="+mn-ea"/>
              </a:rPr>
              <a:t>Amazon</a:t>
            </a:r>
            <a:r>
              <a:rPr lang="en-US" altLang="zh-CN" b="1">
                <a:solidFill>
                  <a:srgbClr val="034A80"/>
                </a:solidFill>
                <a:latin typeface="Arial" panose="020B0604020202020204" pitchFamily="34" charset="0"/>
                <a:ea typeface="汉仪君黑-45简" panose="020B0604020202020204" charset="-122"/>
                <a:sym typeface="+mn-ea"/>
              </a:rPr>
              <a:t>’s</a:t>
            </a:r>
            <a:r>
              <a:rPr lang="zh-CN" altLang="en-US" b="1">
                <a:solidFill>
                  <a:srgbClr val="034A80"/>
                </a:solidFill>
                <a:latin typeface="Arial" panose="020B0604020202020204" pitchFamily="34" charset="0"/>
                <a:ea typeface="汉仪君黑-45简" panose="020B0604020202020204" charset="-122"/>
                <a:sym typeface="+mn-ea"/>
              </a:rPr>
              <a:t> </a:t>
            </a:r>
            <a:r>
              <a:rPr lang="en-US" altLang="zh-CN" b="1">
                <a:solidFill>
                  <a:srgbClr val="034A80"/>
                </a:solidFill>
                <a:latin typeface="Arial" panose="020B0604020202020204" pitchFamily="34" charset="0"/>
                <a:ea typeface="汉仪君黑-45简" panose="020B0604020202020204" charset="-122"/>
                <a:sym typeface="+mn-ea"/>
              </a:rPr>
              <a:t>D</a:t>
            </a:r>
            <a:r>
              <a:rPr lang="zh-CN" altLang="en-US" b="1">
                <a:solidFill>
                  <a:srgbClr val="034A80"/>
                </a:solidFill>
                <a:latin typeface="Arial" panose="020B0604020202020204" pitchFamily="34" charset="0"/>
                <a:ea typeface="汉仪君黑-45简" panose="020B0604020202020204" charset="-122"/>
                <a:sym typeface="+mn-ea"/>
              </a:rPr>
              <a:t>evelopment </a:t>
            </a:r>
            <a:endParaRPr lang="en-US" altLang="zh-CN" b="1">
              <a:solidFill>
                <a:srgbClr val="034A80"/>
              </a:solidFill>
              <a:latin typeface="Arial" panose="020B0604020202020204" pitchFamily="34" charset="0"/>
              <a:ea typeface="汉仪君黑-45简" panose="020B0604020202020204" charset="-122"/>
            </a:endParaRPr>
          </a:p>
        </p:txBody>
      </p:sp>
      <p:sp>
        <p:nvSpPr>
          <p:cNvPr id="24" name="椭圆 23"/>
          <p:cNvSpPr/>
          <p:nvPr>
            <p:custDataLst>
              <p:tags r:id="rId4"/>
            </p:custDataLst>
          </p:nvPr>
        </p:nvSpPr>
        <p:spPr>
          <a:xfrm>
            <a:off x="6165215" y="2400935"/>
            <a:ext cx="1184275" cy="914400"/>
          </a:xfrm>
          <a:prstGeom prst="ellipse">
            <a:avLst/>
          </a:prstGeom>
          <a:solidFill>
            <a:srgbClr val="3498DB"/>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40000"/>
          </a:bodyPr>
          <a:lstStyle/>
          <a:p>
            <a:pPr algn="ctr">
              <a:lnSpc>
                <a:spcPct val="120000"/>
              </a:lnSpc>
            </a:pPr>
            <a:r>
              <a:rPr lang="en-US" altLang="zh-CN" sz="2800" dirty="0">
                <a:solidFill>
                  <a:sysClr val="window" lastClr="FFFFFF"/>
                </a:solidFill>
                <a:latin typeface="Arial" panose="020B0604020202020204" pitchFamily="34" charset="0"/>
                <a:ea typeface="汉仪旗黑-55简" panose="00020600040101010101" charset="-122"/>
                <a:sym typeface="Arial" panose="020B0604020202020204" pitchFamily="34" charset="0"/>
              </a:rPr>
              <a:t>2016-</a:t>
            </a:r>
            <a:r>
              <a:rPr lang="zh-CN" altLang="en-US" sz="2800" dirty="0">
                <a:solidFill>
                  <a:sysClr val="window" lastClr="FFFFFF"/>
                </a:solidFill>
                <a:latin typeface="Arial" panose="020B0604020202020204" pitchFamily="34" charset="0"/>
                <a:ea typeface="汉仪旗黑-55简" panose="00020600040101010101" charset="-122"/>
                <a:sym typeface="Arial" panose="020B0604020202020204" pitchFamily="34" charset="0"/>
              </a:rPr>
              <a:t>未来</a:t>
            </a:r>
            <a:endParaRPr lang="zh-CN" altLang="en-US" sz="2800" dirty="0">
              <a:solidFill>
                <a:sysClr val="window" lastClr="FFFFFF"/>
              </a:solidFill>
              <a:latin typeface="Arial" panose="020B0604020202020204" pitchFamily="34" charset="0"/>
              <a:ea typeface="汉仪旗黑-55简" panose="00020600040101010101" charset="-122"/>
              <a:sym typeface="Arial" panose="020B0604020202020204" pitchFamily="34" charset="0"/>
            </a:endParaRPr>
          </a:p>
          <a:p>
            <a:pPr algn="ctr">
              <a:lnSpc>
                <a:spcPct val="120000"/>
              </a:lnSpc>
            </a:pPr>
            <a:r>
              <a:rPr lang="en-US" altLang="zh-CN" sz="2800" dirty="0">
                <a:solidFill>
                  <a:sysClr val="window" lastClr="FFFFFF"/>
                </a:solidFill>
                <a:latin typeface="Arial" panose="020B0604020202020204" pitchFamily="34" charset="0"/>
                <a:ea typeface="汉仪旗黑-55简" panose="00020600040101010101" charset="-122"/>
                <a:sym typeface="Arial" panose="020B0604020202020204" pitchFamily="34" charset="0"/>
              </a:rPr>
              <a:t>After 2016</a:t>
            </a:r>
            <a:endParaRPr lang="en-US" altLang="zh-CN" sz="2800" dirty="0">
              <a:solidFill>
                <a:sysClr val="window" lastClr="FFFFFF"/>
              </a:solidFill>
              <a:latin typeface="Arial" panose="020B0604020202020204" pitchFamily="34" charset="0"/>
              <a:ea typeface="汉仪旗黑-55简" panose="00020600040101010101" charset="-122"/>
              <a:sym typeface="Arial" panose="020B0604020202020204" pitchFamily="34" charset="0"/>
            </a:endParaRPr>
          </a:p>
        </p:txBody>
      </p:sp>
      <p:sp>
        <p:nvSpPr>
          <p:cNvPr id="27" name="椭圆 26"/>
          <p:cNvSpPr/>
          <p:nvPr>
            <p:custDataLst>
              <p:tags r:id="rId5"/>
            </p:custDataLst>
          </p:nvPr>
        </p:nvSpPr>
        <p:spPr>
          <a:xfrm flipH="1">
            <a:off x="4928235" y="3295650"/>
            <a:ext cx="1237615" cy="914400"/>
          </a:xfrm>
          <a:prstGeom prst="ellipse">
            <a:avLst/>
          </a:prstGeom>
          <a:solidFill>
            <a:srgbClr val="1F74AD"/>
          </a:solidFill>
          <a:ln w="57150">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lnSpc>
                <a:spcPct val="120000"/>
              </a:lnSpc>
            </a:pPr>
            <a:r>
              <a:rPr lang="en-US" altLang="zh-CN" sz="1000" dirty="0">
                <a:solidFill>
                  <a:sysClr val="window" lastClr="FFFFFF"/>
                </a:solidFill>
                <a:latin typeface="Arial" panose="020B0604020202020204" pitchFamily="34" charset="0"/>
                <a:ea typeface="汉仪君黑-45简" panose="020B0604020202020204" charset="-122"/>
                <a:sym typeface="Arial" panose="020B0604020202020204" pitchFamily="34" charset="0"/>
              </a:rPr>
              <a:t>2016</a:t>
            </a:r>
            <a:r>
              <a:rPr lang="zh-CN" altLang="en-US" sz="1000" dirty="0">
                <a:solidFill>
                  <a:sysClr val="window" lastClr="FFFFFF"/>
                </a:solidFill>
                <a:latin typeface="Arial" panose="020B0604020202020204" pitchFamily="34" charset="0"/>
                <a:ea typeface="汉仪君黑-45简" panose="020B0604020202020204" charset="-122"/>
                <a:sym typeface="Arial" panose="020B0604020202020204" pitchFamily="34" charset="0"/>
              </a:rPr>
              <a:t>年前</a:t>
            </a:r>
            <a:endParaRPr lang="zh-CN" altLang="en-US" sz="1000" dirty="0">
              <a:solidFill>
                <a:sysClr val="window" lastClr="FFFFFF"/>
              </a:solidFill>
              <a:latin typeface="Arial" panose="020B0604020202020204" pitchFamily="34" charset="0"/>
              <a:ea typeface="汉仪君黑-45简" panose="020B0604020202020204" charset="-122"/>
              <a:sym typeface="Arial" panose="020B0604020202020204" pitchFamily="34" charset="0"/>
            </a:endParaRPr>
          </a:p>
          <a:p>
            <a:pPr algn="ctr">
              <a:lnSpc>
                <a:spcPct val="120000"/>
              </a:lnSpc>
            </a:pPr>
            <a:r>
              <a:rPr lang="en-US" altLang="zh-CN" sz="1000" dirty="0">
                <a:solidFill>
                  <a:sysClr val="window" lastClr="FFFFFF"/>
                </a:solidFill>
                <a:latin typeface="Arial" panose="020B0604020202020204" pitchFamily="34" charset="0"/>
                <a:ea typeface="汉仪君黑-45简" panose="020B0604020202020204" charset="-122"/>
                <a:sym typeface="Arial" panose="020B0604020202020204" pitchFamily="34" charset="0"/>
              </a:rPr>
              <a:t>Before 2016</a:t>
            </a:r>
            <a:endParaRPr lang="en-US" altLang="zh-CN" sz="1000" dirty="0">
              <a:solidFill>
                <a:sysClr val="window" lastClr="FFFFFF"/>
              </a:solidFill>
              <a:latin typeface="Arial" panose="020B0604020202020204" pitchFamily="34" charset="0"/>
              <a:ea typeface="汉仪君黑-45简" panose="020B0604020202020204" charset="-122"/>
              <a:sym typeface="Arial" panose="020B0604020202020204" pitchFamily="34" charset="0"/>
            </a:endParaRPr>
          </a:p>
        </p:txBody>
      </p:sp>
      <p:sp>
        <p:nvSpPr>
          <p:cNvPr id="22" name="文本框 21"/>
          <p:cNvSpPr txBox="1"/>
          <p:nvPr>
            <p:custDataLst>
              <p:tags r:id="rId6"/>
            </p:custDataLst>
          </p:nvPr>
        </p:nvSpPr>
        <p:spPr>
          <a:xfrm>
            <a:off x="7364525" y="2693711"/>
            <a:ext cx="3116389" cy="602222"/>
          </a:xfrm>
          <a:prstGeom prst="rect">
            <a:avLst/>
          </a:prstGeom>
        </p:spPr>
        <p:txBody>
          <a:bodyPr wrap="square" lIns="90000" tIns="46800" rIns="90000" bIns="46800" anchor="b" anchorCtr="0">
            <a:noAutofit/>
          </a:bodyPr>
          <a:lstStyle>
            <a:defPPr>
              <a:defRPr lang="zh-CN"/>
            </a:defPPr>
            <a:lvl1pPr>
              <a:defRPr>
                <a:solidFill>
                  <a:srgbClr val="000000">
                    <a:lumMod val="75000"/>
                  </a:srgbClr>
                </a:solidFill>
                <a:latin typeface="Calibri Light" panose="020F0302020204030204"/>
              </a:defRPr>
            </a:lvl1pPr>
          </a:lstStyle>
          <a:p>
            <a:pPr>
              <a:lnSpc>
                <a:spcPct val="120000"/>
              </a:lnSpc>
            </a:pPr>
            <a:r>
              <a:rPr lang="zh-CN" altLang="en-US" sz="1500" b="1" spc="300">
                <a:solidFill>
                  <a:srgbClr val="000000"/>
                </a:solidFill>
                <a:latin typeface="Arial" panose="020B0604020202020204" pitchFamily="34" charset="0"/>
                <a:ea typeface="汉仪旗黑-55简" panose="00020600040101010101" charset="-122"/>
                <a:cs typeface="+mn-ea"/>
                <a:sym typeface="Arial" panose="020B0604020202020204" pitchFamily="34" charset="0"/>
              </a:rPr>
              <a:t>流量小于供给</a:t>
            </a:r>
            <a:endParaRPr lang="zh-CN" altLang="en-US" sz="1500" b="1" spc="300">
              <a:solidFill>
                <a:srgbClr val="000000"/>
              </a:solidFill>
              <a:latin typeface="Arial" panose="020B0604020202020204" pitchFamily="34" charset="0"/>
              <a:ea typeface="汉仪旗黑-55简" panose="00020600040101010101" charset="-122"/>
              <a:cs typeface="+mn-ea"/>
              <a:sym typeface="Arial" panose="020B0604020202020204" pitchFamily="34" charset="0"/>
            </a:endParaRPr>
          </a:p>
          <a:p>
            <a:pPr>
              <a:lnSpc>
                <a:spcPct val="120000"/>
              </a:lnSpc>
            </a:pPr>
            <a:r>
              <a:rPr lang="zh-CN" altLang="en-US" sz="1500" b="1" spc="300">
                <a:solidFill>
                  <a:srgbClr val="000000"/>
                </a:solidFill>
                <a:latin typeface="Arial" panose="020B0604020202020204" pitchFamily="34" charset="0"/>
                <a:ea typeface="汉仪君黑-45简" panose="020B0604020202020204" charset="-122"/>
                <a:cs typeface="+mn-ea"/>
                <a:sym typeface="Arial" panose="020B0604020202020204" pitchFamily="34" charset="0"/>
              </a:rPr>
              <a:t>Flow </a:t>
            </a:r>
            <a:r>
              <a:rPr lang="en-US" altLang="zh-CN" sz="1500" b="1" spc="300">
                <a:solidFill>
                  <a:srgbClr val="000000"/>
                </a:solidFill>
                <a:latin typeface="Arial" panose="020B0604020202020204" pitchFamily="34" charset="0"/>
                <a:ea typeface="汉仪君黑-45简" panose="020B0604020202020204" charset="-122"/>
                <a:cs typeface="+mn-ea"/>
                <a:sym typeface="Arial" panose="020B0604020202020204" pitchFamily="34" charset="0"/>
              </a:rPr>
              <a:t>&lt;</a:t>
            </a:r>
            <a:r>
              <a:rPr lang="zh-CN" altLang="en-US" sz="1500" b="1" spc="300">
                <a:solidFill>
                  <a:srgbClr val="000000"/>
                </a:solidFill>
                <a:latin typeface="Arial" panose="020B0604020202020204" pitchFamily="34" charset="0"/>
                <a:ea typeface="汉仪君黑-45简" panose="020B0604020202020204" charset="-122"/>
                <a:cs typeface="+mn-ea"/>
                <a:sym typeface="Arial" panose="020B0604020202020204" pitchFamily="34" charset="0"/>
              </a:rPr>
              <a:t> </a:t>
            </a:r>
            <a:r>
              <a:rPr lang="en-US" altLang="zh-CN" sz="1500" b="1" spc="300">
                <a:solidFill>
                  <a:srgbClr val="000000"/>
                </a:solidFill>
                <a:latin typeface="Arial" panose="020B0604020202020204" pitchFamily="34" charset="0"/>
                <a:ea typeface="汉仪君黑-45简" panose="020B0604020202020204" charset="-122"/>
                <a:cs typeface="+mn-ea"/>
                <a:sym typeface="Arial" panose="020B0604020202020204" pitchFamily="34" charset="0"/>
              </a:rPr>
              <a:t>S</a:t>
            </a:r>
            <a:r>
              <a:rPr lang="zh-CN" altLang="en-US" sz="1500" b="1" spc="300">
                <a:solidFill>
                  <a:srgbClr val="000000"/>
                </a:solidFill>
                <a:latin typeface="Arial" panose="020B0604020202020204" pitchFamily="34" charset="0"/>
                <a:ea typeface="汉仪君黑-45简" panose="020B0604020202020204" charset="-122"/>
                <a:cs typeface="+mn-ea"/>
                <a:sym typeface="Arial" panose="020B0604020202020204" pitchFamily="34" charset="0"/>
              </a:rPr>
              <a:t>upply</a:t>
            </a:r>
            <a:endParaRPr lang="zh-CN" altLang="en-US" sz="1500" b="1" spc="300">
              <a:solidFill>
                <a:srgbClr val="000000"/>
              </a:solidFill>
              <a:latin typeface="Arial" panose="020B0604020202020204" pitchFamily="34" charset="0"/>
              <a:ea typeface="汉仪君黑-45简" panose="020B0604020202020204" charset="-122"/>
              <a:cs typeface="+mn-ea"/>
              <a:sym typeface="Arial" panose="020B0604020202020204" pitchFamily="34" charset="0"/>
            </a:endParaRPr>
          </a:p>
        </p:txBody>
      </p:sp>
      <p:sp>
        <p:nvSpPr>
          <p:cNvPr id="23" name="文本框 22"/>
          <p:cNvSpPr txBox="1"/>
          <p:nvPr>
            <p:custDataLst>
              <p:tags r:id="rId7"/>
            </p:custDataLst>
          </p:nvPr>
        </p:nvSpPr>
        <p:spPr>
          <a:xfrm>
            <a:off x="6413500" y="3315335"/>
            <a:ext cx="5547360" cy="2715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fontScale="60000"/>
          </a:bodyPr>
          <a:lstStyle>
            <a:defPPr>
              <a:defRPr lang="zh-CN"/>
            </a:defPPr>
            <a:lvl1pPr fontAlgn="base">
              <a:spcBef>
                <a:spcPct val="0"/>
              </a:spcBef>
              <a:spcAft>
                <a:spcPct val="0"/>
              </a:spcAft>
              <a:buFont typeface="Arial" panose="020B0604020202020204" pitchFamily="34" charset="0"/>
              <a:buNone/>
              <a:defRPr>
                <a:solidFill>
                  <a:srgbClr val="000000">
                    <a:lumMod val="75000"/>
                  </a:srgbClr>
                </a:solidFill>
                <a:latin typeface="Calibri Light" panose="020F0302020204030204"/>
                <a:ea typeface="微软雅黑" panose="020B0503020204020204" charset="-122"/>
              </a:defRPr>
            </a:lvl1pPr>
            <a:lvl2pPr marL="742950" indent="-285750">
              <a:defRPr>
                <a:latin typeface="Calibri" panose="020F0502020204030204" charset="0"/>
                <a:ea typeface="微软雅黑" panose="020B0503020204020204" charset="-122"/>
              </a:defRPr>
            </a:lvl2pPr>
            <a:lvl3pPr marL="1143000" indent="-228600">
              <a:defRPr>
                <a:latin typeface="Calibri" panose="020F0502020204030204" charset="0"/>
                <a:ea typeface="微软雅黑" panose="020B0503020204020204" charset="-122"/>
              </a:defRPr>
            </a:lvl3pPr>
            <a:lvl4pPr marL="1600200" indent="-228600">
              <a:defRPr>
                <a:latin typeface="Calibri" panose="020F0502020204030204" charset="0"/>
                <a:ea typeface="微软雅黑" panose="020B0503020204020204" charset="-122"/>
              </a:defRPr>
            </a:lvl4pPr>
            <a:lvl5pPr marL="2057400" indent="-228600">
              <a:defRPr>
                <a:latin typeface="Calibri" panose="020F0502020204030204" charset="0"/>
                <a:ea typeface="微软雅黑" panose="020B0503020204020204" charset="-122"/>
              </a:defRPr>
            </a:lvl5pPr>
            <a:lvl6pPr marL="2514600" indent="-228600" fontAlgn="base">
              <a:spcBef>
                <a:spcPct val="0"/>
              </a:spcBef>
              <a:spcAft>
                <a:spcPct val="0"/>
              </a:spcAft>
              <a:buFont typeface="Arial" panose="020B0604020202020204" pitchFamily="34" charset="0"/>
              <a:defRPr>
                <a:latin typeface="Calibri" panose="020F0502020204030204" charset="0"/>
                <a:ea typeface="微软雅黑" panose="020B0503020204020204" charset="-122"/>
              </a:defRPr>
            </a:lvl6pPr>
            <a:lvl7pPr marL="2971800" indent="-228600" fontAlgn="base">
              <a:spcBef>
                <a:spcPct val="0"/>
              </a:spcBef>
              <a:spcAft>
                <a:spcPct val="0"/>
              </a:spcAft>
              <a:buFont typeface="Arial" panose="020B0604020202020204" pitchFamily="34" charset="0"/>
              <a:defRPr>
                <a:latin typeface="Calibri" panose="020F0502020204030204" charset="0"/>
                <a:ea typeface="微软雅黑" panose="020B0503020204020204" charset="-122"/>
              </a:defRPr>
            </a:lvl7pPr>
            <a:lvl8pPr marL="3429000" indent="-228600" fontAlgn="base">
              <a:spcBef>
                <a:spcPct val="0"/>
              </a:spcBef>
              <a:spcAft>
                <a:spcPct val="0"/>
              </a:spcAft>
              <a:buFont typeface="Arial" panose="020B0604020202020204" pitchFamily="34" charset="0"/>
              <a:defRPr>
                <a:latin typeface="Calibri" panose="020F0502020204030204" charset="0"/>
                <a:ea typeface="微软雅黑" panose="020B0503020204020204" charset="-122"/>
              </a:defRPr>
            </a:lvl8pPr>
            <a:lvl9pPr marL="3886200" indent="-228600" fontAlgn="base">
              <a:spcBef>
                <a:spcPct val="0"/>
              </a:spcBef>
              <a:spcAft>
                <a:spcPct val="0"/>
              </a:spcAft>
              <a:buFont typeface="Arial" panose="020B0604020202020204" pitchFamily="34" charset="0"/>
              <a:defRPr>
                <a:latin typeface="Calibri" panose="020F0502020204030204" charset="0"/>
                <a:ea typeface="微软雅黑" panose="020B0503020204020204" charset="-122"/>
              </a:defRPr>
            </a:lvl9pPr>
          </a:lstStyle>
          <a:p>
            <a:pPr>
              <a:lnSpc>
                <a:spcPct val="120000"/>
              </a:lnSpc>
            </a:pPr>
            <a:r>
              <a:rPr lang="zh-CN" altLang="en-US" sz="2800">
                <a:solidFill>
                  <a:schemeClr val="dk1"/>
                </a:solidFill>
                <a:latin typeface="Arial" panose="020B0604020202020204" pitchFamily="34" charset="0"/>
                <a:ea typeface="汉仪君黑-45简" panose="020B0604020202020204" charset="-122"/>
                <a:sym typeface="+mn-ea"/>
              </a:rPr>
              <a:t>供需失衡 </a:t>
            </a:r>
            <a:endParaRPr lang="zh-CN" altLang="en-US" sz="2800">
              <a:solidFill>
                <a:schemeClr val="dk1"/>
              </a:solidFill>
              <a:latin typeface="Arial" panose="020B0604020202020204" pitchFamily="34" charset="0"/>
              <a:ea typeface="汉仪君黑-45简" panose="020B0604020202020204" charset="-122"/>
              <a:sym typeface="+mn-ea"/>
            </a:endParaRPr>
          </a:p>
          <a:p>
            <a:pPr>
              <a:lnSpc>
                <a:spcPct val="120000"/>
              </a:lnSpc>
            </a:pPr>
            <a:r>
              <a:rPr lang="en-US" altLang="zh-CN" sz="2800">
                <a:solidFill>
                  <a:schemeClr val="dk1"/>
                </a:solidFill>
                <a:latin typeface="Arial" panose="020B0604020202020204" pitchFamily="34" charset="0"/>
                <a:ea typeface="汉仪君黑-45简" panose="020B0604020202020204" charset="-122"/>
              </a:rPr>
              <a:t>An i</a:t>
            </a:r>
            <a:r>
              <a:rPr lang="zh-CN" altLang="en-US" sz="2800">
                <a:solidFill>
                  <a:schemeClr val="dk1"/>
                </a:solidFill>
                <a:latin typeface="Arial" panose="020B0604020202020204" pitchFamily="34" charset="0"/>
                <a:ea typeface="汉仪君黑-45简" panose="020B0604020202020204" charset="-122"/>
              </a:rPr>
              <a:t>mbalance between supply and demand</a:t>
            </a:r>
            <a:endParaRPr lang="zh-CN" altLang="en-US" sz="2800">
              <a:solidFill>
                <a:schemeClr val="dk1"/>
              </a:solidFill>
              <a:latin typeface="Arial" panose="020B0604020202020204" pitchFamily="34" charset="0"/>
              <a:ea typeface="汉仪君黑-45简" panose="020B0604020202020204" charset="-122"/>
              <a:sym typeface="+mn-ea"/>
            </a:endParaRPr>
          </a:p>
          <a:p>
            <a:pPr>
              <a:lnSpc>
                <a:spcPct val="120000"/>
              </a:lnSpc>
            </a:pPr>
            <a:endParaRPr lang="zh-CN" altLang="en-US" sz="1600">
              <a:solidFill>
                <a:schemeClr val="dk1"/>
              </a:solidFill>
              <a:latin typeface="Arial" panose="020B0604020202020204" pitchFamily="34" charset="0"/>
              <a:ea typeface="汉仪君黑-45简" panose="020B0604020202020204" charset="-122"/>
            </a:endParaRPr>
          </a:p>
          <a:p>
            <a:pPr algn="just">
              <a:lnSpc>
                <a:spcPct val="120000"/>
              </a:lnSpc>
            </a:pPr>
            <a:r>
              <a:rPr lang="zh-CN" altLang="en-US" sz="1600">
                <a:solidFill>
                  <a:schemeClr val="dk1"/>
                </a:solidFill>
                <a:latin typeface="Arial" panose="020B0604020202020204" pitchFamily="34" charset="0"/>
                <a:ea typeface="汉仪君黑-45简" panose="020B0604020202020204" charset="-122"/>
                <a:sym typeface="+mn-ea"/>
              </a:rPr>
              <a:t>狼多肉少，竞争日趋激烈，普遍门槛较低-产品同质化严重，开始出现杀价和花钱抢流量的现象，利润空间压缩，无法覆盖流量成本，产品转化率和推⼴费成为影响毛利率和成败的关键变量。</a:t>
            </a:r>
            <a:endParaRPr lang="zh-CN" altLang="en-US" sz="1600">
              <a:solidFill>
                <a:schemeClr val="dk1"/>
              </a:solidFill>
              <a:latin typeface="Arial" panose="020B0604020202020204" pitchFamily="34" charset="0"/>
              <a:ea typeface="汉仪君黑-45简" panose="020B0604020202020204" charset="-122"/>
              <a:sym typeface="+mn-ea"/>
            </a:endParaRPr>
          </a:p>
          <a:p>
            <a:pPr algn="just">
              <a:lnSpc>
                <a:spcPct val="120000"/>
              </a:lnSpc>
            </a:pPr>
            <a:r>
              <a:rPr sz="1600">
                <a:solidFill>
                  <a:schemeClr val="dk1"/>
                </a:solidFill>
                <a:latin typeface="Arial" panose="020B0604020202020204" pitchFamily="34" charset="0"/>
                <a:ea typeface="汉仪君黑-45简" panose="020B0604020202020204" charset="-122"/>
                <a:sym typeface="+mn-ea"/>
              </a:rPr>
              <a:t>Competition is increasingly fierce, and the general threshold becomes low</a:t>
            </a:r>
            <a:r>
              <a:rPr lang="en-US" sz="1600">
                <a:solidFill>
                  <a:schemeClr val="dk1"/>
                </a:solidFill>
                <a:latin typeface="Arial" panose="020B0604020202020204" pitchFamily="34" charset="0"/>
                <a:ea typeface="汉仪君黑-45简" panose="020B0604020202020204" charset="-122"/>
                <a:sym typeface="+mn-ea"/>
              </a:rPr>
              <a:t>er</a:t>
            </a:r>
            <a:r>
              <a:rPr sz="1600">
                <a:solidFill>
                  <a:schemeClr val="dk1"/>
                </a:solidFill>
                <a:latin typeface="Arial" panose="020B0604020202020204" pitchFamily="34" charset="0"/>
                <a:ea typeface="汉仪君黑-45简" panose="020B0604020202020204" charset="-122"/>
                <a:sym typeface="+mn-ea"/>
              </a:rPr>
              <a:t>. Product homogenization is severe. The phenomenon of bargaining and buying flow began to appear. Profit space is compressed, failing to cover the cost of flow. Product conversion rate and promotion costs become key variables affecting gross margin and success.</a:t>
            </a:r>
            <a:endParaRPr sz="1600">
              <a:solidFill>
                <a:schemeClr val="dk1"/>
              </a:solidFill>
              <a:latin typeface="Arial" panose="020B0604020202020204" pitchFamily="34" charset="0"/>
              <a:ea typeface="汉仪君黑-45简" panose="020B0604020202020204" charset="-122"/>
              <a:sym typeface="+mn-ea"/>
            </a:endParaRPr>
          </a:p>
          <a:p>
            <a:pPr algn="just">
              <a:lnSpc>
                <a:spcPct val="120000"/>
              </a:lnSpc>
            </a:pPr>
            <a:r>
              <a:rPr lang="zh-CN" altLang="en-US" sz="1600">
                <a:solidFill>
                  <a:schemeClr val="dk1"/>
                </a:solidFill>
                <a:latin typeface="Arial" panose="020B0604020202020204" pitchFamily="34" charset="0"/>
                <a:ea typeface="汉仪君黑-45简" panose="020B0604020202020204" charset="-122"/>
                <a:sym typeface="+mn-ea"/>
              </a:rPr>
              <a:t>依赖规模效应-投资回报周期过⻓，投资回报率极低。</a:t>
            </a:r>
            <a:endParaRPr lang="zh-CN" altLang="en-US" sz="1600">
              <a:solidFill>
                <a:schemeClr val="dk1"/>
              </a:solidFill>
              <a:latin typeface="Arial" panose="020B0604020202020204" pitchFamily="34" charset="0"/>
              <a:ea typeface="汉仪君黑-45简" panose="020B0604020202020204" charset="-122"/>
            </a:endParaRPr>
          </a:p>
          <a:p>
            <a:pPr algn="just">
              <a:lnSpc>
                <a:spcPct val="120000"/>
              </a:lnSpc>
            </a:pPr>
            <a:r>
              <a:rPr sz="1600">
                <a:solidFill>
                  <a:schemeClr val="dk1"/>
                </a:solidFill>
                <a:latin typeface="Arial" panose="020B0604020202020204" pitchFamily="34" charset="0"/>
                <a:ea typeface="汉仪君黑-45简" panose="020B0604020202020204" charset="-122"/>
                <a:sym typeface="Arial" panose="020B0604020202020204" pitchFamily="34" charset="0"/>
              </a:rPr>
              <a:t>Dependence on scale effect - investment return cycle is too long, and the investment return rate is too low.</a:t>
            </a:r>
            <a:endParaRPr sz="1600">
              <a:solidFill>
                <a:schemeClr val="dk1"/>
              </a:solidFill>
              <a:latin typeface="Arial" panose="020B0604020202020204" pitchFamily="34" charset="0"/>
              <a:ea typeface="汉仪君黑-45简" panose="020B0604020202020204" charset="-122"/>
              <a:sym typeface="Arial" panose="020B0604020202020204" pitchFamily="34" charset="0"/>
            </a:endParaRPr>
          </a:p>
        </p:txBody>
      </p:sp>
      <p:sp>
        <p:nvSpPr>
          <p:cNvPr id="20" name="文本框 19"/>
          <p:cNvSpPr txBox="1"/>
          <p:nvPr>
            <p:custDataLst>
              <p:tags r:id="rId8"/>
            </p:custDataLst>
          </p:nvPr>
        </p:nvSpPr>
        <p:spPr>
          <a:xfrm>
            <a:off x="2724785" y="2821940"/>
            <a:ext cx="2316480" cy="601980"/>
          </a:xfrm>
          <a:prstGeom prst="rect">
            <a:avLst/>
          </a:prstGeom>
        </p:spPr>
        <p:txBody>
          <a:bodyPr wrap="square" lIns="90000" tIns="46800" rIns="90000" bIns="46800" anchor="b" anchorCtr="0"/>
          <a:lstStyle>
            <a:defPPr>
              <a:defRPr lang="zh-CN"/>
            </a:defPPr>
            <a:lvl1pPr>
              <a:defRPr>
                <a:solidFill>
                  <a:srgbClr val="000000">
                    <a:lumMod val="75000"/>
                  </a:srgbClr>
                </a:solidFill>
                <a:latin typeface="Calibri Light" panose="020F0302020204030204"/>
              </a:defRPr>
            </a:lvl1pPr>
          </a:lstStyle>
          <a:p>
            <a:pPr algn="ctr">
              <a:lnSpc>
                <a:spcPct val="120000"/>
              </a:lnSpc>
            </a:pPr>
            <a:r>
              <a:rPr lang="zh-CN" altLang="en-US" sz="1600" b="1" spc="300">
                <a:solidFill>
                  <a:srgbClr val="000000"/>
                </a:solidFill>
                <a:latin typeface="Arial" panose="020B0604020202020204" pitchFamily="34" charset="0"/>
                <a:ea typeface="汉仪君黑-45简" panose="020B0604020202020204" charset="-122"/>
                <a:cs typeface="+mn-ea"/>
                <a:sym typeface="Arial" panose="020B0604020202020204" pitchFamily="34" charset="0"/>
              </a:rPr>
              <a:t>流量大于供给</a:t>
            </a:r>
            <a:endParaRPr lang="zh-CN" altLang="en-US" sz="1600" b="1" spc="300">
              <a:solidFill>
                <a:srgbClr val="000000"/>
              </a:solidFill>
              <a:latin typeface="Arial" panose="020B0604020202020204" pitchFamily="34" charset="0"/>
              <a:ea typeface="汉仪君黑-45简" panose="020B0604020202020204" charset="-122"/>
              <a:cs typeface="+mn-ea"/>
              <a:sym typeface="Arial" panose="020B0604020202020204" pitchFamily="34" charset="0"/>
            </a:endParaRPr>
          </a:p>
          <a:p>
            <a:pPr algn="ctr">
              <a:lnSpc>
                <a:spcPct val="120000"/>
              </a:lnSpc>
            </a:pPr>
            <a:r>
              <a:rPr lang="zh-CN" altLang="en-US" sz="1600" b="1" spc="300">
                <a:solidFill>
                  <a:srgbClr val="000000"/>
                </a:solidFill>
                <a:latin typeface="Arial" panose="020B0604020202020204" pitchFamily="34" charset="0"/>
                <a:ea typeface="汉仪君黑-45简" panose="020B0604020202020204" charset="-122"/>
                <a:cs typeface="+mn-ea"/>
                <a:sym typeface="Arial" panose="020B0604020202020204" pitchFamily="34" charset="0"/>
              </a:rPr>
              <a:t>Flow </a:t>
            </a:r>
            <a:r>
              <a:rPr lang="en-US" altLang="zh-CN" sz="1600" b="1" spc="300">
                <a:solidFill>
                  <a:srgbClr val="000000"/>
                </a:solidFill>
                <a:latin typeface="Arial" panose="020B0604020202020204" pitchFamily="34" charset="0"/>
                <a:ea typeface="汉仪君黑-45简" panose="020B0604020202020204" charset="-122"/>
                <a:cs typeface="+mn-ea"/>
                <a:sym typeface="Arial" panose="020B0604020202020204" pitchFamily="34" charset="0"/>
              </a:rPr>
              <a:t>&gt;</a:t>
            </a:r>
            <a:r>
              <a:rPr lang="zh-CN" altLang="en-US" sz="1600" b="1" spc="300">
                <a:solidFill>
                  <a:srgbClr val="000000"/>
                </a:solidFill>
                <a:latin typeface="Arial" panose="020B0604020202020204" pitchFamily="34" charset="0"/>
                <a:ea typeface="汉仪君黑-45简" panose="020B0604020202020204" charset="-122"/>
                <a:cs typeface="+mn-ea"/>
                <a:sym typeface="Arial" panose="020B0604020202020204" pitchFamily="34" charset="0"/>
              </a:rPr>
              <a:t> </a:t>
            </a:r>
            <a:r>
              <a:rPr lang="en-US" altLang="zh-CN" sz="1600" b="1" spc="300">
                <a:solidFill>
                  <a:srgbClr val="000000"/>
                </a:solidFill>
                <a:latin typeface="Arial" panose="020B0604020202020204" pitchFamily="34" charset="0"/>
                <a:ea typeface="汉仪君黑-45简" panose="020B0604020202020204" charset="-122"/>
                <a:cs typeface="+mn-ea"/>
                <a:sym typeface="Arial" panose="020B0604020202020204" pitchFamily="34" charset="0"/>
              </a:rPr>
              <a:t>S</a:t>
            </a:r>
            <a:r>
              <a:rPr lang="zh-CN" altLang="en-US" sz="1600" b="1" spc="300">
                <a:solidFill>
                  <a:srgbClr val="000000"/>
                </a:solidFill>
                <a:latin typeface="Arial" panose="020B0604020202020204" pitchFamily="34" charset="0"/>
                <a:ea typeface="汉仪君黑-45简" panose="020B0604020202020204" charset="-122"/>
                <a:cs typeface="+mn-ea"/>
                <a:sym typeface="Arial" panose="020B0604020202020204" pitchFamily="34" charset="0"/>
              </a:rPr>
              <a:t>upply</a:t>
            </a:r>
            <a:endParaRPr lang="zh-CN" altLang="en-US" sz="1600" b="1" spc="300">
              <a:solidFill>
                <a:srgbClr val="000000"/>
              </a:solidFill>
              <a:latin typeface="Arial" panose="020B0604020202020204" pitchFamily="34" charset="0"/>
              <a:ea typeface="汉仪君黑-45简" panose="020B0604020202020204" charset="-122"/>
              <a:cs typeface="+mn-ea"/>
              <a:sym typeface="Arial" panose="020B0604020202020204" pitchFamily="34" charset="0"/>
            </a:endParaRPr>
          </a:p>
        </p:txBody>
      </p:sp>
      <p:sp>
        <p:nvSpPr>
          <p:cNvPr id="21" name="文本框 20" descr="7b0a20202020227461726765744d6f64756c65223a202270726f636573734f6e6c696e65466f6e7473220a7d0a"/>
          <p:cNvSpPr txBox="1"/>
          <p:nvPr>
            <p:custDataLst>
              <p:tags r:id="rId9"/>
            </p:custDataLst>
          </p:nvPr>
        </p:nvSpPr>
        <p:spPr>
          <a:xfrm>
            <a:off x="471170" y="3089910"/>
            <a:ext cx="4822190" cy="2781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defPPr>
              <a:defRPr lang="zh-CN"/>
            </a:defPPr>
            <a:lvl1pPr fontAlgn="base">
              <a:spcBef>
                <a:spcPct val="0"/>
              </a:spcBef>
              <a:spcAft>
                <a:spcPct val="0"/>
              </a:spcAft>
              <a:buFont typeface="Arial" panose="020B0604020202020204" pitchFamily="34" charset="0"/>
              <a:buNone/>
              <a:defRPr>
                <a:solidFill>
                  <a:srgbClr val="000000">
                    <a:lumMod val="75000"/>
                  </a:srgbClr>
                </a:solidFill>
                <a:latin typeface="Calibri Light" panose="020F0302020204030204"/>
                <a:ea typeface="微软雅黑" panose="020B0503020204020204" charset="-122"/>
              </a:defRPr>
            </a:lvl1pPr>
            <a:lvl2pPr marL="742950" indent="-285750">
              <a:defRPr>
                <a:latin typeface="Calibri" panose="020F0502020204030204" charset="0"/>
                <a:ea typeface="微软雅黑" panose="020B0503020204020204" charset="-122"/>
              </a:defRPr>
            </a:lvl2pPr>
            <a:lvl3pPr marL="1143000" indent="-228600">
              <a:defRPr>
                <a:latin typeface="Calibri" panose="020F0502020204030204" charset="0"/>
                <a:ea typeface="微软雅黑" panose="020B0503020204020204" charset="-122"/>
              </a:defRPr>
            </a:lvl3pPr>
            <a:lvl4pPr marL="1600200" indent="-228600">
              <a:defRPr>
                <a:latin typeface="Calibri" panose="020F0502020204030204" charset="0"/>
                <a:ea typeface="微软雅黑" panose="020B0503020204020204" charset="-122"/>
              </a:defRPr>
            </a:lvl4pPr>
            <a:lvl5pPr marL="2057400" indent="-228600">
              <a:defRPr>
                <a:latin typeface="Calibri" panose="020F0502020204030204" charset="0"/>
                <a:ea typeface="微软雅黑" panose="020B0503020204020204" charset="-122"/>
              </a:defRPr>
            </a:lvl5pPr>
            <a:lvl6pPr marL="2514600" indent="-228600" fontAlgn="base">
              <a:spcBef>
                <a:spcPct val="0"/>
              </a:spcBef>
              <a:spcAft>
                <a:spcPct val="0"/>
              </a:spcAft>
              <a:buFont typeface="Arial" panose="020B0604020202020204" pitchFamily="34" charset="0"/>
              <a:defRPr>
                <a:latin typeface="Calibri" panose="020F0502020204030204" charset="0"/>
                <a:ea typeface="微软雅黑" panose="020B0503020204020204" charset="-122"/>
              </a:defRPr>
            </a:lvl6pPr>
            <a:lvl7pPr marL="2971800" indent="-228600" fontAlgn="base">
              <a:spcBef>
                <a:spcPct val="0"/>
              </a:spcBef>
              <a:spcAft>
                <a:spcPct val="0"/>
              </a:spcAft>
              <a:buFont typeface="Arial" panose="020B0604020202020204" pitchFamily="34" charset="0"/>
              <a:defRPr>
                <a:latin typeface="Calibri" panose="020F0502020204030204" charset="0"/>
                <a:ea typeface="微软雅黑" panose="020B0503020204020204" charset="-122"/>
              </a:defRPr>
            </a:lvl7pPr>
            <a:lvl8pPr marL="3429000" indent="-228600" fontAlgn="base">
              <a:spcBef>
                <a:spcPct val="0"/>
              </a:spcBef>
              <a:spcAft>
                <a:spcPct val="0"/>
              </a:spcAft>
              <a:buFont typeface="Arial" panose="020B0604020202020204" pitchFamily="34" charset="0"/>
              <a:defRPr>
                <a:latin typeface="Calibri" panose="020F0502020204030204" charset="0"/>
                <a:ea typeface="微软雅黑" panose="020B0503020204020204" charset="-122"/>
              </a:defRPr>
            </a:lvl8pPr>
            <a:lvl9pPr marL="3886200" indent="-228600" fontAlgn="base">
              <a:spcBef>
                <a:spcPct val="0"/>
              </a:spcBef>
              <a:spcAft>
                <a:spcPct val="0"/>
              </a:spcAft>
              <a:buFont typeface="Arial" panose="020B0604020202020204" pitchFamily="34" charset="0"/>
              <a:defRPr>
                <a:latin typeface="Calibri" panose="020F0502020204030204" charset="0"/>
                <a:ea typeface="微软雅黑" panose="020B0503020204020204" charset="-122"/>
              </a:defRPr>
            </a:lvl9pPr>
          </a:lstStyle>
          <a:p>
            <a:pPr algn="l">
              <a:lnSpc>
                <a:spcPct val="120000"/>
              </a:lnSpc>
            </a:pPr>
            <a:r>
              <a:rPr lang="zh-CN" altLang="en-US" sz="1600">
                <a:solidFill>
                  <a:schemeClr val="dk1"/>
                </a:solidFill>
                <a:latin typeface="Arial" panose="020B0604020202020204" pitchFamily="34" charset="0"/>
                <a:ea typeface="汉仪君黑-45简" panose="020B0604020202020204" charset="-122"/>
                <a:cs typeface="微软雅黑" panose="020B0503020204020204" charset="-122"/>
                <a:sym typeface="+mn-ea"/>
              </a:rPr>
              <a:t>竞争宽松</a:t>
            </a:r>
            <a:endParaRPr lang="zh-CN" altLang="en-US" sz="1600">
              <a:solidFill>
                <a:schemeClr val="dk1"/>
              </a:solidFill>
              <a:latin typeface="Arial" panose="020B0604020202020204" pitchFamily="34" charset="0"/>
              <a:ea typeface="汉仪君黑-45简" panose="020B0604020202020204" charset="-122"/>
              <a:cs typeface="微软雅黑" panose="020B0503020204020204" charset="-122"/>
              <a:sym typeface="+mn-ea"/>
            </a:endParaRPr>
          </a:p>
          <a:p>
            <a:pPr algn="l">
              <a:lnSpc>
                <a:spcPct val="120000"/>
              </a:lnSpc>
            </a:pPr>
            <a:r>
              <a:rPr lang="en-US" altLang="zh-CN" sz="1600">
                <a:solidFill>
                  <a:schemeClr val="dk1"/>
                </a:solidFill>
                <a:latin typeface="Arial" panose="020B0604020202020204" pitchFamily="34" charset="0"/>
                <a:ea typeface="汉仪君黑-45简" panose="020B0604020202020204" charset="-122"/>
                <a:cs typeface="微软雅黑" panose="020B0503020204020204" charset="-122"/>
                <a:sym typeface="+mn-ea"/>
              </a:rPr>
              <a:t>L</a:t>
            </a:r>
            <a:r>
              <a:rPr lang="zh-CN" altLang="en-US" sz="1600">
                <a:solidFill>
                  <a:schemeClr val="dk1"/>
                </a:solidFill>
                <a:latin typeface="Arial" panose="020B0604020202020204" pitchFamily="34" charset="0"/>
                <a:ea typeface="汉仪君黑-45简" panose="020B0604020202020204" charset="-122"/>
                <a:cs typeface="微软雅黑" panose="020B0503020204020204" charset="-122"/>
                <a:sym typeface="+mn-ea"/>
              </a:rPr>
              <a:t>oose</a:t>
            </a:r>
            <a:r>
              <a:rPr lang="en-US" altLang="zh-CN" sz="1600">
                <a:solidFill>
                  <a:schemeClr val="dk1"/>
                </a:solidFill>
                <a:latin typeface="Arial" panose="020B0604020202020204" pitchFamily="34" charset="0"/>
                <a:ea typeface="汉仪君黑-45简" panose="020B0604020202020204" charset="-122"/>
                <a:cs typeface="微软雅黑" panose="020B0503020204020204" charset="-122"/>
                <a:sym typeface="+mn-ea"/>
              </a:rPr>
              <a:t> </a:t>
            </a:r>
            <a:r>
              <a:rPr lang="zh-CN" altLang="en-US" sz="1600">
                <a:solidFill>
                  <a:schemeClr val="dk1"/>
                </a:solidFill>
                <a:latin typeface="Arial" panose="020B0604020202020204" pitchFamily="34" charset="0"/>
                <a:ea typeface="汉仪君黑-45简" panose="020B0604020202020204" charset="-122"/>
                <a:cs typeface="微软雅黑" panose="020B0503020204020204" charset="-122"/>
                <a:sym typeface="+mn-ea"/>
              </a:rPr>
              <a:t>Competition</a:t>
            </a:r>
            <a:endParaRPr lang="zh-CN" altLang="en-US" sz="1600">
              <a:solidFill>
                <a:schemeClr val="dk1"/>
              </a:solidFill>
              <a:latin typeface="Arial" panose="020B0604020202020204" pitchFamily="34" charset="0"/>
              <a:ea typeface="汉仪君黑-45简" panose="020B0604020202020204" charset="-122"/>
              <a:cs typeface="微软雅黑" panose="020B0503020204020204" charset="-122"/>
              <a:sym typeface="+mn-ea"/>
            </a:endParaRPr>
          </a:p>
          <a:p>
            <a:pPr algn="l">
              <a:lnSpc>
                <a:spcPct val="120000"/>
              </a:lnSpc>
            </a:pPr>
            <a:endParaRPr lang="zh-CN" altLang="en-US" sz="1200">
              <a:solidFill>
                <a:schemeClr val="dk1"/>
              </a:solidFill>
              <a:latin typeface="Arial" panose="020B0604020202020204" pitchFamily="34" charset="0"/>
              <a:ea typeface="汉仪君黑-45简" panose="020B0604020202020204" charset="-122"/>
              <a:cs typeface="微软雅黑" panose="020B0503020204020204" charset="-122"/>
              <a:sym typeface="+mn-ea"/>
            </a:endParaRPr>
          </a:p>
          <a:p>
            <a:pPr algn="just">
              <a:lnSpc>
                <a:spcPct val="120000"/>
              </a:lnSpc>
            </a:pPr>
            <a:r>
              <a:rPr lang="zh-CN" altLang="en-US" sz="1200">
                <a:solidFill>
                  <a:schemeClr val="dk1"/>
                </a:solidFill>
                <a:latin typeface="Arial" panose="020B0604020202020204" pitchFamily="34" charset="0"/>
                <a:ea typeface="汉仪君黑-45简" panose="020B0604020202020204" charset="-122"/>
                <a:cs typeface="微软雅黑" panose="020B0503020204020204" charset="-122"/>
                <a:sym typeface="+mn-ea"/>
              </a:rPr>
              <a:t>只要在⾼需求的市场上架产品，都能获得平台的流量曝光，利润高，毛利相对稳定。</a:t>
            </a:r>
            <a:endParaRPr lang="zh-CN" altLang="en-US" sz="1200">
              <a:solidFill>
                <a:schemeClr val="dk1"/>
              </a:solidFill>
              <a:latin typeface="Arial" panose="020B0604020202020204" pitchFamily="34" charset="0"/>
              <a:ea typeface="汉仪君黑-45简" panose="020B0604020202020204" charset="-122"/>
              <a:cs typeface="微软雅黑" panose="020B0503020204020204" charset="-122"/>
              <a:sym typeface="+mn-ea"/>
            </a:endParaRPr>
          </a:p>
          <a:p>
            <a:pPr algn="just">
              <a:lnSpc>
                <a:spcPct val="120000"/>
              </a:lnSpc>
            </a:pPr>
            <a:r>
              <a:rPr lang="zh-CN" altLang="en-US" sz="1200">
                <a:solidFill>
                  <a:schemeClr val="dk1"/>
                </a:solidFill>
                <a:latin typeface="Arial" panose="020B0604020202020204" pitchFamily="34" charset="0"/>
                <a:ea typeface="汉仪君黑-45简" panose="020B0604020202020204" charset="-122"/>
                <a:cs typeface="微软雅黑" panose="020B0503020204020204" charset="-122"/>
              </a:rPr>
              <a:t>As long as the listed products are in a high-demand market, they can obtain the platform's flow exposure, high profits, and relatively stable gross profits.</a:t>
            </a:r>
            <a:endParaRPr lang="zh-CN" altLang="en-US" sz="1200">
              <a:solidFill>
                <a:schemeClr val="dk1"/>
              </a:solidFill>
              <a:latin typeface="Arial" panose="020B0604020202020204" pitchFamily="34" charset="0"/>
              <a:ea typeface="汉仪君黑-45简" panose="020B0604020202020204" charset="-122"/>
              <a:cs typeface="微软雅黑" panose="020B0503020204020204" charset="-122"/>
            </a:endParaRPr>
          </a:p>
          <a:p>
            <a:pPr algn="just">
              <a:lnSpc>
                <a:spcPct val="120000"/>
              </a:lnSpc>
            </a:pPr>
            <a:r>
              <a:rPr lang="zh-CN" altLang="en-US" sz="1200">
                <a:solidFill>
                  <a:schemeClr val="dk1"/>
                </a:solidFill>
                <a:latin typeface="Arial" panose="020B0604020202020204" pitchFamily="34" charset="0"/>
                <a:ea typeface="汉仪君黑-45简" panose="020B0604020202020204" charset="-122"/>
                <a:cs typeface="微软雅黑" panose="020B0503020204020204" charset="-122"/>
                <a:sym typeface="+mn-ea"/>
              </a:rPr>
              <a:t>原始的选品方式相对粗暴和单⼀，以需求(市场规模)和爆款为导向。 </a:t>
            </a:r>
            <a:endParaRPr lang="zh-CN" altLang="en-US" sz="1200">
              <a:solidFill>
                <a:schemeClr val="dk1"/>
              </a:solidFill>
              <a:latin typeface="Arial" panose="020B0604020202020204" pitchFamily="34" charset="0"/>
              <a:ea typeface="汉仪君黑-45简" panose="020B0604020202020204" charset="-122"/>
              <a:cs typeface="微软雅黑" panose="020B0503020204020204" charset="-122"/>
            </a:endParaRPr>
          </a:p>
          <a:p>
            <a:pPr algn="just">
              <a:lnSpc>
                <a:spcPct val="120000"/>
              </a:lnSpc>
            </a:pPr>
            <a:r>
              <a:rPr lang="zh-CN" altLang="en-US" sz="1200">
                <a:solidFill>
                  <a:schemeClr val="dk1"/>
                </a:solidFill>
                <a:latin typeface="Arial" panose="020B0604020202020204" pitchFamily="34" charset="0"/>
                <a:ea typeface="汉仪君黑-45简" panose="020B0604020202020204" charset="-122"/>
                <a:cs typeface="微软雅黑" panose="020B0503020204020204" charset="-122"/>
                <a:sym typeface="Arial" panose="020B0604020202020204" pitchFamily="34" charset="0"/>
              </a:rPr>
              <a:t>The original method of selecting products was relatively rough and simple, with demand(market size) and popular style oriented.</a:t>
            </a:r>
            <a:endParaRPr lang="zh-CN" altLang="en-US" sz="1200">
              <a:solidFill>
                <a:schemeClr val="dk1"/>
              </a:solidFill>
              <a:latin typeface="Arial" panose="020B0604020202020204" pitchFamily="34" charset="0"/>
              <a:ea typeface="汉仪君黑-45简" panose="020B0604020202020204" charset="-122"/>
              <a:cs typeface="微软雅黑" panose="020B0503020204020204" charset="-122"/>
              <a:sym typeface="Arial" panose="020B0604020202020204" pitchFamily="34" charset="0"/>
            </a:endParaRPr>
          </a:p>
        </p:txBody>
      </p:sp>
      <p:sp>
        <p:nvSpPr>
          <p:cNvPr id="6" name="文本框 5"/>
          <p:cNvSpPr txBox="1"/>
          <p:nvPr/>
        </p:nvSpPr>
        <p:spPr>
          <a:xfrm>
            <a:off x="392430" y="6612890"/>
            <a:ext cx="9801225" cy="245110"/>
          </a:xfrm>
          <a:prstGeom prst="rect">
            <a:avLst/>
          </a:prstGeom>
          <a:noFill/>
        </p:spPr>
        <p:txBody>
          <a:bodyPr wrap="square" rtlCol="0">
            <a:spAutoFit/>
          </a:bodyPr>
          <a:p>
            <a:r>
              <a:rPr lang="en-US" altLang="zh-CN" sz="1000">
                <a:solidFill>
                  <a:schemeClr val="bg1"/>
                </a:solidFill>
              </a:rPr>
              <a:t>Global Cross-Border E-Commerce Training | </a:t>
            </a:r>
            <a:r>
              <a:rPr lang="en-US" altLang="zh-CN" sz="1000">
                <a:solidFill>
                  <a:schemeClr val="bg1"/>
                </a:solidFill>
                <a:sym typeface="+mn-ea"/>
              </a:rPr>
              <a:t>Unit 5  Cross-Border E-Commerce Big Data Analysis</a:t>
            </a:r>
            <a:endParaRPr lang="en-US" altLang="zh-CN" sz="1000">
              <a:solidFill>
                <a:schemeClr val="bg1"/>
              </a:solidFill>
              <a:sym typeface="+mn-ea"/>
            </a:endParaRPr>
          </a:p>
        </p:txBody>
      </p:sp>
      <p:sp>
        <p:nvSpPr>
          <p:cNvPr id="10" name="矩形 9"/>
          <p:cNvSpPr/>
          <p:nvPr userDrawn="1">
            <p:custDataLst>
              <p:tags r:id="rId10"/>
            </p:custDataLst>
          </p:nvPr>
        </p:nvSpPr>
        <p:spPr>
          <a:xfrm>
            <a:off x="0" y="542290"/>
            <a:ext cx="11132820" cy="888365"/>
          </a:xfrm>
          <a:prstGeom prst="rect">
            <a:avLst/>
          </a:prstGeom>
          <a:solidFill>
            <a:srgbClr val="034A8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a:solidFill>
                <a:schemeClr val="lt1"/>
              </a:solidFill>
              <a:latin typeface="微软雅黑" panose="020B0503020204020204" charset="-122"/>
              <a:ea typeface="微软雅黑" panose="020B0503020204020204" charset="-122"/>
              <a:sym typeface="+mn-ea"/>
            </a:endParaRPr>
          </a:p>
        </p:txBody>
      </p:sp>
      <p:sp>
        <p:nvSpPr>
          <p:cNvPr id="11" name="文本框 10"/>
          <p:cNvSpPr txBox="1"/>
          <p:nvPr/>
        </p:nvSpPr>
        <p:spPr>
          <a:xfrm>
            <a:off x="155575" y="600710"/>
            <a:ext cx="11421110" cy="860425"/>
          </a:xfrm>
          <a:prstGeom prst="rect">
            <a:avLst/>
          </a:prstGeom>
          <a:noFill/>
        </p:spPr>
        <p:txBody>
          <a:bodyPr wrap="square" rtlCol="0">
            <a:spAutoFit/>
          </a:bodyPr>
          <a:p>
            <a:r>
              <a:rPr lang="zh-CN" altLang="en-US" b="1" spc="100">
                <a:ln w="3175">
                  <a:noFill/>
                  <a:prstDash val="dash"/>
                </a:ln>
                <a:solidFill>
                  <a:schemeClr val="bg1"/>
                </a:solidFill>
                <a:latin typeface="Arial" panose="020B0604020202020204" pitchFamily="34" charset="0"/>
                <a:ea typeface="汉仪旗黑-55简" panose="00020600040101010101" charset="-122"/>
                <a:cs typeface="微软雅黑" panose="020B0503020204020204" charset="-122"/>
                <a:sym typeface="+mn-ea"/>
              </a:rPr>
              <a:t>全球跨境电商运营首选平台代表-亚马逊 背景原因分析</a:t>
            </a:r>
            <a:endParaRPr lang="zh-CN" altLang="en-US" b="1" spc="100">
              <a:ln w="3175">
                <a:noFill/>
                <a:prstDash val="dash"/>
              </a:ln>
              <a:solidFill>
                <a:schemeClr val="bg1"/>
              </a:solidFill>
              <a:latin typeface="Arial" panose="020B0604020202020204" pitchFamily="34" charset="0"/>
              <a:ea typeface="汉仪旗黑-55简" panose="00020600040101010101" charset="-122"/>
              <a:cs typeface="微软雅黑" panose="020B0503020204020204" charset="-122"/>
              <a:sym typeface="+mn-ea"/>
            </a:endParaRPr>
          </a:p>
          <a:p>
            <a:r>
              <a:rPr lang="zh-CN" altLang="en-US" sz="1600" b="1" spc="100">
                <a:ln w="3175">
                  <a:noFill/>
                  <a:prstDash val="dash"/>
                </a:ln>
                <a:solidFill>
                  <a:schemeClr val="bg1"/>
                </a:solidFill>
                <a:latin typeface="Arial" panose="020B0604020202020204" pitchFamily="34" charset="0"/>
                <a:ea typeface="汉仪旗黑-55简" panose="00020600040101010101" charset="-122"/>
                <a:cs typeface="微软雅黑" panose="020B0503020204020204" charset="-122"/>
                <a:sym typeface="+mn-ea"/>
              </a:rPr>
              <a:t>Amazon, </a:t>
            </a:r>
            <a:r>
              <a:rPr lang="en-US" altLang="zh-CN" sz="1600" b="1" spc="100">
                <a:ln w="3175">
                  <a:noFill/>
                  <a:prstDash val="dash"/>
                </a:ln>
                <a:solidFill>
                  <a:schemeClr val="bg1"/>
                </a:solidFill>
                <a:latin typeface="Arial" panose="020B0604020202020204" pitchFamily="34" charset="0"/>
                <a:ea typeface="汉仪旗黑-55简" panose="00020600040101010101" charset="-122"/>
                <a:cs typeface="微软雅黑" panose="020B0503020204020204" charset="-122"/>
                <a:sym typeface="+mn-ea"/>
              </a:rPr>
              <a:t>t</a:t>
            </a:r>
            <a:r>
              <a:rPr lang="zh-CN" altLang="en-US" sz="1600" b="1" spc="100">
                <a:ln w="3175">
                  <a:noFill/>
                  <a:prstDash val="dash"/>
                </a:ln>
                <a:solidFill>
                  <a:schemeClr val="bg1"/>
                </a:solidFill>
                <a:latin typeface="Arial" panose="020B0604020202020204" pitchFamily="34" charset="0"/>
                <a:ea typeface="汉仪旗黑-55简" panose="00020600040101010101" charset="-122"/>
                <a:cs typeface="微软雅黑" panose="020B0503020204020204" charset="-122"/>
                <a:sym typeface="+mn-ea"/>
              </a:rPr>
              <a:t>he </a:t>
            </a:r>
            <a:r>
              <a:rPr lang="en-US" altLang="zh-CN" sz="1600" b="1" spc="100">
                <a:ln w="3175">
                  <a:noFill/>
                  <a:prstDash val="dash"/>
                </a:ln>
                <a:solidFill>
                  <a:schemeClr val="bg1"/>
                </a:solidFill>
                <a:latin typeface="Arial" panose="020B0604020202020204" pitchFamily="34" charset="0"/>
                <a:ea typeface="汉仪旗黑-55简" panose="00020600040101010101" charset="-122"/>
                <a:cs typeface="微软雅黑" panose="020B0503020204020204" charset="-122"/>
                <a:sym typeface="+mn-ea"/>
              </a:rPr>
              <a:t>R</a:t>
            </a:r>
            <a:r>
              <a:rPr lang="zh-CN" altLang="en-US" sz="1600" b="1" spc="100">
                <a:ln w="3175">
                  <a:noFill/>
                  <a:prstDash val="dash"/>
                </a:ln>
                <a:solidFill>
                  <a:schemeClr val="bg1"/>
                </a:solidFill>
                <a:latin typeface="Arial" panose="020B0604020202020204" pitchFamily="34" charset="0"/>
                <a:ea typeface="汉仪旗黑-55简" panose="00020600040101010101" charset="-122"/>
                <a:cs typeface="微软雅黑" panose="020B0503020204020204" charset="-122"/>
                <a:sym typeface="+mn-ea"/>
              </a:rPr>
              <a:t>epresentative </a:t>
            </a:r>
            <a:r>
              <a:rPr lang="en-US" altLang="zh-CN" sz="1600" b="1" spc="100">
                <a:ln w="3175">
                  <a:noFill/>
                  <a:prstDash val="dash"/>
                </a:ln>
                <a:solidFill>
                  <a:schemeClr val="bg1"/>
                </a:solidFill>
                <a:latin typeface="Arial" panose="020B0604020202020204" pitchFamily="34" charset="0"/>
                <a:ea typeface="汉仪旗黑-55简" panose="00020600040101010101" charset="-122"/>
                <a:cs typeface="微软雅黑" panose="020B0503020204020204" charset="-122"/>
                <a:sym typeface="+mn-ea"/>
              </a:rPr>
              <a:t>P</a:t>
            </a:r>
            <a:r>
              <a:rPr lang="zh-CN" altLang="en-US" sz="1600" b="1" spc="100">
                <a:ln w="3175">
                  <a:noFill/>
                  <a:prstDash val="dash"/>
                </a:ln>
                <a:solidFill>
                  <a:schemeClr val="bg1"/>
                </a:solidFill>
                <a:latin typeface="Arial" panose="020B0604020202020204" pitchFamily="34" charset="0"/>
                <a:ea typeface="汉仪旗黑-55简" panose="00020600040101010101" charset="-122"/>
                <a:cs typeface="微软雅黑" panose="020B0503020204020204" charset="-122"/>
                <a:sym typeface="+mn-ea"/>
              </a:rPr>
              <a:t>referred </a:t>
            </a:r>
            <a:r>
              <a:rPr lang="en-US" altLang="zh-CN" sz="1600" b="1" spc="100">
                <a:ln w="3175">
                  <a:noFill/>
                  <a:prstDash val="dash"/>
                </a:ln>
                <a:solidFill>
                  <a:schemeClr val="bg1"/>
                </a:solidFill>
                <a:latin typeface="Arial" panose="020B0604020202020204" pitchFamily="34" charset="0"/>
                <a:ea typeface="汉仪旗黑-55简" panose="00020600040101010101" charset="-122"/>
                <a:cs typeface="微软雅黑" panose="020B0503020204020204" charset="-122"/>
                <a:sym typeface="+mn-ea"/>
              </a:rPr>
              <a:t>P</a:t>
            </a:r>
            <a:r>
              <a:rPr lang="zh-CN" altLang="en-US" sz="1600" b="1" spc="100">
                <a:ln w="3175">
                  <a:noFill/>
                  <a:prstDash val="dash"/>
                </a:ln>
                <a:solidFill>
                  <a:schemeClr val="bg1"/>
                </a:solidFill>
                <a:latin typeface="Arial" panose="020B0604020202020204" pitchFamily="34" charset="0"/>
                <a:ea typeface="汉仪旗黑-55简" panose="00020600040101010101" charset="-122"/>
                <a:cs typeface="微软雅黑" panose="020B0503020204020204" charset="-122"/>
                <a:sym typeface="+mn-ea"/>
              </a:rPr>
              <a:t>latform for </a:t>
            </a:r>
            <a:r>
              <a:rPr lang="en-US" altLang="zh-CN" sz="1600" b="1" spc="100">
                <a:ln w="3175">
                  <a:noFill/>
                  <a:prstDash val="dash"/>
                </a:ln>
                <a:solidFill>
                  <a:schemeClr val="bg1"/>
                </a:solidFill>
                <a:latin typeface="Arial" panose="020B0604020202020204" pitchFamily="34" charset="0"/>
                <a:ea typeface="汉仪旗黑-55简" panose="00020600040101010101" charset="-122"/>
                <a:cs typeface="微软雅黑" panose="020B0503020204020204" charset="-122"/>
                <a:sym typeface="+mn-ea"/>
              </a:rPr>
              <a:t>G</a:t>
            </a:r>
            <a:r>
              <a:rPr lang="zh-CN" altLang="en-US" sz="1600" b="1" spc="100">
                <a:ln w="3175">
                  <a:noFill/>
                  <a:prstDash val="dash"/>
                </a:ln>
                <a:solidFill>
                  <a:schemeClr val="bg1"/>
                </a:solidFill>
                <a:latin typeface="Arial" panose="020B0604020202020204" pitchFamily="34" charset="0"/>
                <a:ea typeface="汉仪旗黑-55简" panose="00020600040101010101" charset="-122"/>
                <a:cs typeface="微软雅黑" panose="020B0503020204020204" charset="-122"/>
                <a:sym typeface="+mn-ea"/>
              </a:rPr>
              <a:t>lobal </a:t>
            </a:r>
            <a:r>
              <a:rPr lang="en-US" altLang="zh-CN" sz="1600" b="1" spc="100">
                <a:ln w="3175">
                  <a:noFill/>
                  <a:prstDash val="dash"/>
                </a:ln>
                <a:solidFill>
                  <a:schemeClr val="bg1"/>
                </a:solidFill>
                <a:latin typeface="Arial" panose="020B0604020202020204" pitchFamily="34" charset="0"/>
                <a:ea typeface="汉仪旗黑-55简" panose="00020600040101010101" charset="-122"/>
                <a:cs typeface="微软雅黑" panose="020B0503020204020204" charset="-122"/>
                <a:sym typeface="+mn-ea"/>
              </a:rPr>
              <a:t>C</a:t>
            </a:r>
            <a:r>
              <a:rPr lang="zh-CN" altLang="en-US" sz="1600" b="1" spc="100">
                <a:ln w="3175">
                  <a:noFill/>
                  <a:prstDash val="dash"/>
                </a:ln>
                <a:solidFill>
                  <a:schemeClr val="bg1"/>
                </a:solidFill>
                <a:latin typeface="Arial" panose="020B0604020202020204" pitchFamily="34" charset="0"/>
                <a:ea typeface="汉仪旗黑-55简" panose="00020600040101010101" charset="-122"/>
                <a:cs typeface="微软雅黑" panose="020B0503020204020204" charset="-122"/>
                <a:sym typeface="+mn-ea"/>
              </a:rPr>
              <a:t>ross-</a:t>
            </a:r>
            <a:r>
              <a:rPr lang="en-US" altLang="zh-CN" sz="1600" b="1" spc="100">
                <a:ln w="3175">
                  <a:noFill/>
                  <a:prstDash val="dash"/>
                </a:ln>
                <a:solidFill>
                  <a:schemeClr val="bg1"/>
                </a:solidFill>
                <a:latin typeface="Arial" panose="020B0604020202020204" pitchFamily="34" charset="0"/>
                <a:ea typeface="汉仪旗黑-55简" panose="00020600040101010101" charset="-122"/>
                <a:cs typeface="微软雅黑" panose="020B0503020204020204" charset="-122"/>
                <a:sym typeface="+mn-ea"/>
              </a:rPr>
              <a:t>B</a:t>
            </a:r>
            <a:r>
              <a:rPr lang="zh-CN" altLang="en-US" sz="1600" b="1" spc="100">
                <a:ln w="3175">
                  <a:noFill/>
                  <a:prstDash val="dash"/>
                </a:ln>
                <a:solidFill>
                  <a:schemeClr val="bg1"/>
                </a:solidFill>
                <a:latin typeface="Arial" panose="020B0604020202020204" pitchFamily="34" charset="0"/>
                <a:ea typeface="汉仪旗黑-55简" panose="00020600040101010101" charset="-122"/>
                <a:cs typeface="微软雅黑" panose="020B0503020204020204" charset="-122"/>
                <a:sym typeface="+mn-ea"/>
              </a:rPr>
              <a:t>order </a:t>
            </a:r>
            <a:r>
              <a:rPr lang="en-US" altLang="zh-CN" sz="1600" b="1" spc="100">
                <a:ln w="3175">
                  <a:noFill/>
                  <a:prstDash val="dash"/>
                </a:ln>
                <a:solidFill>
                  <a:schemeClr val="bg1"/>
                </a:solidFill>
                <a:latin typeface="Arial" panose="020B0604020202020204" pitchFamily="34" charset="0"/>
                <a:ea typeface="汉仪旗黑-55简" panose="00020600040101010101" charset="-122"/>
                <a:cs typeface="微软雅黑" panose="020B0503020204020204" charset="-122"/>
                <a:sym typeface="+mn-ea"/>
              </a:rPr>
              <a:t>E</a:t>
            </a:r>
            <a:r>
              <a:rPr lang="zh-CN" altLang="en-US" sz="1600" b="1" spc="100">
                <a:ln w="3175">
                  <a:noFill/>
                  <a:prstDash val="dash"/>
                </a:ln>
                <a:solidFill>
                  <a:schemeClr val="bg1"/>
                </a:solidFill>
                <a:latin typeface="Arial" panose="020B0604020202020204" pitchFamily="34" charset="0"/>
                <a:ea typeface="汉仪旗黑-55简" panose="00020600040101010101" charset="-122"/>
                <a:cs typeface="微软雅黑" panose="020B0503020204020204" charset="-122"/>
                <a:sym typeface="+mn-ea"/>
              </a:rPr>
              <a:t>-</a:t>
            </a:r>
            <a:r>
              <a:rPr lang="en-US" altLang="zh-CN" sz="1600" b="1" spc="100">
                <a:ln w="3175">
                  <a:noFill/>
                  <a:prstDash val="dash"/>
                </a:ln>
                <a:solidFill>
                  <a:schemeClr val="bg1"/>
                </a:solidFill>
                <a:latin typeface="Arial" panose="020B0604020202020204" pitchFamily="34" charset="0"/>
                <a:ea typeface="汉仪旗黑-55简" panose="00020600040101010101" charset="-122"/>
                <a:cs typeface="微软雅黑" panose="020B0503020204020204" charset="-122"/>
                <a:sym typeface="+mn-ea"/>
              </a:rPr>
              <a:t>C</a:t>
            </a:r>
            <a:r>
              <a:rPr lang="zh-CN" altLang="en-US" sz="1600" b="1" spc="100">
                <a:ln w="3175">
                  <a:noFill/>
                  <a:prstDash val="dash"/>
                </a:ln>
                <a:solidFill>
                  <a:schemeClr val="bg1"/>
                </a:solidFill>
                <a:latin typeface="Arial" panose="020B0604020202020204" pitchFamily="34" charset="0"/>
                <a:ea typeface="汉仪旗黑-55简" panose="00020600040101010101" charset="-122"/>
                <a:cs typeface="微软雅黑" panose="020B0503020204020204" charset="-122"/>
                <a:sym typeface="+mn-ea"/>
              </a:rPr>
              <a:t>ommerce </a:t>
            </a:r>
            <a:r>
              <a:rPr lang="en-US" altLang="zh-CN" sz="1600" b="1" spc="100">
                <a:ln w="3175">
                  <a:noFill/>
                  <a:prstDash val="dash"/>
                </a:ln>
                <a:solidFill>
                  <a:schemeClr val="bg1"/>
                </a:solidFill>
                <a:latin typeface="Arial" panose="020B0604020202020204" pitchFamily="34" charset="0"/>
                <a:ea typeface="汉仪旗黑-55简" panose="00020600040101010101" charset="-122"/>
                <a:cs typeface="微软雅黑" panose="020B0503020204020204" charset="-122"/>
                <a:sym typeface="+mn-ea"/>
              </a:rPr>
              <a:t>O</a:t>
            </a:r>
            <a:r>
              <a:rPr lang="zh-CN" altLang="en-US" sz="1600" b="1" spc="100">
                <a:ln w="3175">
                  <a:noFill/>
                  <a:prstDash val="dash"/>
                </a:ln>
                <a:solidFill>
                  <a:schemeClr val="bg1"/>
                </a:solidFill>
                <a:latin typeface="Arial" panose="020B0604020202020204" pitchFamily="34" charset="0"/>
                <a:ea typeface="汉仪旗黑-55简" panose="00020600040101010101" charset="-122"/>
                <a:cs typeface="微软雅黑" panose="020B0503020204020204" charset="-122"/>
                <a:sym typeface="+mn-ea"/>
              </a:rPr>
              <a:t>peration</a:t>
            </a:r>
            <a:r>
              <a:rPr lang="en-US" altLang="zh-CN" sz="1600" b="1" spc="100">
                <a:ln w="3175">
                  <a:noFill/>
                  <a:prstDash val="dash"/>
                </a:ln>
                <a:solidFill>
                  <a:schemeClr val="bg1"/>
                </a:solidFill>
                <a:latin typeface="Arial" panose="020B0604020202020204" pitchFamily="34" charset="0"/>
                <a:ea typeface="汉仪旗黑-55简" panose="00020600040101010101" charset="-122"/>
                <a:cs typeface="微软雅黑" panose="020B0503020204020204" charset="-122"/>
                <a:sym typeface="+mn-ea"/>
              </a:rPr>
              <a:t>, </a:t>
            </a:r>
            <a:endParaRPr lang="en-US" altLang="zh-CN" sz="1600" b="1" spc="100">
              <a:ln w="3175">
                <a:noFill/>
                <a:prstDash val="dash"/>
              </a:ln>
              <a:solidFill>
                <a:schemeClr val="bg1"/>
              </a:solidFill>
              <a:latin typeface="Arial" panose="020B0604020202020204" pitchFamily="34" charset="0"/>
              <a:ea typeface="汉仪旗黑-55简" panose="00020600040101010101" charset="-122"/>
              <a:cs typeface="微软雅黑" panose="020B0503020204020204" charset="-122"/>
              <a:sym typeface="+mn-ea"/>
            </a:endParaRPr>
          </a:p>
          <a:p>
            <a:r>
              <a:rPr lang="zh-CN" altLang="en-US" sz="1600" b="1" spc="100">
                <a:ln w="3175">
                  <a:noFill/>
                  <a:prstDash val="dash"/>
                </a:ln>
                <a:solidFill>
                  <a:schemeClr val="bg1"/>
                </a:solidFill>
                <a:latin typeface="Arial" panose="020B0604020202020204" pitchFamily="34" charset="0"/>
                <a:ea typeface="汉仪旗黑-55简" panose="00020600040101010101" charset="-122"/>
                <a:cs typeface="微软雅黑" panose="020B0503020204020204" charset="-122"/>
                <a:sym typeface="+mn-ea"/>
              </a:rPr>
              <a:t>Background Cause </a:t>
            </a:r>
            <a:r>
              <a:rPr lang="en-US" altLang="zh-CN" sz="1600" b="1" spc="100">
                <a:ln w="3175">
                  <a:noFill/>
                  <a:prstDash val="dash"/>
                </a:ln>
                <a:solidFill>
                  <a:schemeClr val="bg1"/>
                </a:solidFill>
                <a:latin typeface="Arial" panose="020B0604020202020204" pitchFamily="34" charset="0"/>
                <a:ea typeface="汉仪旗黑-55简" panose="00020600040101010101" charset="-122"/>
                <a:cs typeface="微软雅黑" panose="020B0503020204020204" charset="-122"/>
                <a:sym typeface="+mn-ea"/>
              </a:rPr>
              <a:t>A</a:t>
            </a:r>
            <a:r>
              <a:rPr lang="zh-CN" altLang="en-US" sz="1600" b="1" spc="100">
                <a:ln w="3175">
                  <a:noFill/>
                  <a:prstDash val="dash"/>
                </a:ln>
                <a:solidFill>
                  <a:schemeClr val="bg1"/>
                </a:solidFill>
                <a:latin typeface="Arial" panose="020B0604020202020204" pitchFamily="34" charset="0"/>
                <a:ea typeface="汉仪旗黑-55简" panose="00020600040101010101" charset="-122"/>
                <a:cs typeface="微软雅黑" panose="020B0503020204020204" charset="-122"/>
                <a:sym typeface="+mn-ea"/>
              </a:rPr>
              <a:t>nalysis</a:t>
            </a:r>
            <a:endParaRPr lang="zh-CN" altLang="en-US" sz="1600" b="1" spc="100">
              <a:ln w="3175">
                <a:noFill/>
                <a:prstDash val="dash"/>
              </a:ln>
              <a:solidFill>
                <a:schemeClr val="bg1"/>
              </a:solidFill>
              <a:latin typeface="Arial" panose="020B0604020202020204" pitchFamily="34" charset="0"/>
              <a:ea typeface="汉仪旗黑-55简" panose="00020600040101010101" charset="-122"/>
              <a:cs typeface="微软雅黑" panose="020B0503020204020204" charset="-122"/>
              <a:sym typeface="+mn-ea"/>
            </a:endParaRPr>
          </a:p>
        </p:txBody>
      </p:sp>
    </p:spTree>
    <p:custDataLst>
      <p:tags r:id="rId1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6"/>
          <p:cNvSpPr txBox="1"/>
          <p:nvPr>
            <p:custDataLst>
              <p:tags r:id="rId1"/>
            </p:custDataLst>
          </p:nvPr>
        </p:nvSpPr>
        <p:spPr>
          <a:xfrm>
            <a:off x="2897505" y="5475605"/>
            <a:ext cx="7117080" cy="441960"/>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marL="0" indent="0" algn="ctr">
              <a:lnSpc>
                <a:spcPct val="100000"/>
              </a:lnSpc>
              <a:spcBef>
                <a:spcPts val="0"/>
              </a:spcBef>
              <a:spcAft>
                <a:spcPts val="0"/>
              </a:spcAft>
              <a:buSzPct val="100000"/>
              <a:buNone/>
            </a:pPr>
            <a:r>
              <a:rPr lang="zh-CN" altLang="en-US" sz="1200">
                <a:solidFill>
                  <a:schemeClr val="accent1"/>
                </a:solidFill>
                <a:latin typeface="Arial" panose="020B0604020202020204" pitchFamily="34" charset="0"/>
                <a:ea typeface="汉仪旗黑-55简" panose="00020600040101010101" charset="-122"/>
              </a:rPr>
              <a:t>案例：平台⻚⾯(前台关键词搜索⻚⾯)</a:t>
            </a:r>
            <a:endParaRPr lang="zh-CN" altLang="en-US" sz="1200">
              <a:solidFill>
                <a:schemeClr val="accent1"/>
              </a:solidFill>
              <a:latin typeface="Arial" panose="020B0604020202020204" pitchFamily="34" charset="0"/>
              <a:ea typeface="汉仪旗黑-55简" panose="00020600040101010101" charset="-122"/>
            </a:endParaRPr>
          </a:p>
          <a:p>
            <a:pPr marL="0" indent="0" algn="ctr">
              <a:lnSpc>
                <a:spcPct val="100000"/>
              </a:lnSpc>
              <a:spcBef>
                <a:spcPts val="0"/>
              </a:spcBef>
              <a:spcAft>
                <a:spcPts val="0"/>
              </a:spcAft>
              <a:buSzPct val="100000"/>
              <a:buNone/>
            </a:pPr>
            <a:r>
              <a:rPr lang="zh-CN" altLang="en-US" sz="1200">
                <a:solidFill>
                  <a:schemeClr val="accent1"/>
                </a:solidFill>
                <a:latin typeface="Arial" panose="020B0604020202020204" pitchFamily="34" charset="0"/>
                <a:ea typeface="汉仪旗黑-55简" panose="00020600040101010101" charset="-122"/>
              </a:rPr>
              <a:t>Case: </a:t>
            </a:r>
            <a:r>
              <a:rPr lang="en-US" altLang="zh-CN" sz="1200">
                <a:solidFill>
                  <a:schemeClr val="accent1"/>
                </a:solidFill>
                <a:latin typeface="Arial" panose="020B0604020202020204" pitchFamily="34" charset="0"/>
                <a:ea typeface="汉仪旗黑-55简" panose="00020600040101010101" charset="-122"/>
              </a:rPr>
              <a:t>p</a:t>
            </a:r>
            <a:r>
              <a:rPr lang="zh-CN" altLang="en-US" sz="1200">
                <a:solidFill>
                  <a:schemeClr val="accent1"/>
                </a:solidFill>
                <a:latin typeface="Arial" panose="020B0604020202020204" pitchFamily="34" charset="0"/>
                <a:ea typeface="汉仪旗黑-55简" panose="00020600040101010101" charset="-122"/>
              </a:rPr>
              <a:t>latform page (keyword</a:t>
            </a:r>
            <a:r>
              <a:rPr lang="en-US" altLang="zh-CN" sz="1200">
                <a:solidFill>
                  <a:schemeClr val="accent1"/>
                </a:solidFill>
                <a:latin typeface="Arial" panose="020B0604020202020204" pitchFamily="34" charset="0"/>
                <a:ea typeface="汉仪旗黑-55简" panose="00020600040101010101" charset="-122"/>
              </a:rPr>
              <a:t>s</a:t>
            </a:r>
            <a:r>
              <a:rPr lang="zh-CN" altLang="en-US" sz="1200">
                <a:solidFill>
                  <a:schemeClr val="accent1"/>
                </a:solidFill>
                <a:latin typeface="Arial" panose="020B0604020202020204" pitchFamily="34" charset="0"/>
                <a:ea typeface="汉仪旗黑-55简" panose="00020600040101010101" charset="-122"/>
              </a:rPr>
              <a:t> search page</a:t>
            </a:r>
            <a:r>
              <a:rPr lang="en-US" altLang="zh-CN" sz="1200">
                <a:solidFill>
                  <a:schemeClr val="accent1"/>
                </a:solidFill>
                <a:latin typeface="Arial" panose="020B0604020202020204" pitchFamily="34" charset="0"/>
                <a:ea typeface="汉仪旗黑-55简" panose="00020600040101010101" charset="-122"/>
              </a:rPr>
              <a:t> from the </a:t>
            </a:r>
            <a:r>
              <a:rPr lang="zh-CN" altLang="en-US" sz="1200">
                <a:solidFill>
                  <a:schemeClr val="accent1"/>
                </a:solidFill>
                <a:latin typeface="Arial" panose="020B0604020202020204" pitchFamily="34" charset="0"/>
                <a:ea typeface="汉仪旗黑-55简" panose="00020600040101010101" charset="-122"/>
                <a:sym typeface="+mn-ea"/>
              </a:rPr>
              <a:t>front desk</a:t>
            </a:r>
            <a:r>
              <a:rPr lang="zh-CN" altLang="en-US" sz="1200">
                <a:solidFill>
                  <a:schemeClr val="accent1"/>
                </a:solidFill>
                <a:latin typeface="Arial" panose="020B0604020202020204" pitchFamily="34" charset="0"/>
                <a:ea typeface="汉仪旗黑-55简" panose="00020600040101010101" charset="-122"/>
              </a:rPr>
              <a:t>)</a:t>
            </a:r>
            <a:endParaRPr lang="zh-CN" altLang="en-US" sz="1200">
              <a:solidFill>
                <a:schemeClr val="accent1"/>
              </a:solidFill>
              <a:latin typeface="Arial" panose="020B0604020202020204" pitchFamily="34" charset="0"/>
              <a:ea typeface="汉仪旗黑-55简" panose="00020600040101010101" charset="-122"/>
            </a:endParaRPr>
          </a:p>
          <a:p>
            <a:pPr marL="0" indent="0" algn="ctr">
              <a:lnSpc>
                <a:spcPct val="100000"/>
              </a:lnSpc>
              <a:spcBef>
                <a:spcPts val="0"/>
              </a:spcBef>
              <a:spcAft>
                <a:spcPts val="0"/>
              </a:spcAft>
              <a:buSzPct val="100000"/>
              <a:buNone/>
            </a:pPr>
            <a:r>
              <a:rPr lang="en-US" altLang="zh-CN" sz="1200">
                <a:solidFill>
                  <a:schemeClr val="accent1"/>
                </a:solidFill>
                <a:latin typeface="Arial" panose="020B0604020202020204" pitchFamily="34" charset="0"/>
                <a:ea typeface="汉仪旗黑-55简" panose="00020600040101010101" charset="-122"/>
              </a:rPr>
              <a:t>B</a:t>
            </a:r>
            <a:r>
              <a:rPr lang="zh-CN" altLang="en-US" sz="1200">
                <a:solidFill>
                  <a:schemeClr val="accent1"/>
                </a:solidFill>
                <a:latin typeface="Arial" panose="020B0604020202020204" pitchFamily="34" charset="0"/>
                <a:ea typeface="汉仪旗黑-55简" panose="00020600040101010101" charset="-122"/>
              </a:rPr>
              <a:t>lue</a:t>
            </a:r>
            <a:r>
              <a:rPr lang="en-US" altLang="zh-CN" sz="1200">
                <a:solidFill>
                  <a:schemeClr val="accent1"/>
                </a:solidFill>
                <a:latin typeface="Arial" panose="020B0604020202020204" pitchFamily="34" charset="0"/>
                <a:ea typeface="汉仪旗黑-55简" panose="00020600040101010101" charset="-122"/>
              </a:rPr>
              <a:t>T</a:t>
            </a:r>
            <a:r>
              <a:rPr lang="zh-CN" altLang="en-US" sz="1200">
                <a:solidFill>
                  <a:schemeClr val="accent1"/>
                </a:solidFill>
                <a:latin typeface="Arial" panose="020B0604020202020204" pitchFamily="34" charset="0"/>
                <a:ea typeface="汉仪旗黑-55简" panose="00020600040101010101" charset="-122"/>
              </a:rPr>
              <a:t>ooth headphones</a:t>
            </a:r>
            <a:r>
              <a:rPr lang="en-US" altLang="zh-CN" sz="1200">
                <a:solidFill>
                  <a:schemeClr val="accent1"/>
                </a:solidFill>
                <a:latin typeface="Arial" panose="020B0604020202020204" pitchFamily="34" charset="0"/>
                <a:ea typeface="汉仪旗黑-55简" panose="00020600040101010101" charset="-122"/>
              </a:rPr>
              <a:t>/iPhone case13 pro</a:t>
            </a:r>
            <a:endParaRPr lang="en-US" altLang="zh-CN" sz="1200">
              <a:solidFill>
                <a:schemeClr val="accent1"/>
              </a:solidFill>
              <a:latin typeface="Arial" panose="020B0604020202020204" pitchFamily="34" charset="0"/>
              <a:ea typeface="汉仪旗黑-55简" panose="00020600040101010101" charset="-122"/>
            </a:endParaRPr>
          </a:p>
        </p:txBody>
      </p:sp>
      <p:cxnSp>
        <p:nvCxnSpPr>
          <p:cNvPr id="3" name="直接连接符 2"/>
          <p:cNvCxnSpPr/>
          <p:nvPr>
            <p:custDataLst>
              <p:tags r:id="rId2"/>
            </p:custDataLst>
          </p:nvPr>
        </p:nvCxnSpPr>
        <p:spPr>
          <a:xfrm>
            <a:off x="3591556" y="5226694"/>
            <a:ext cx="676275" cy="0"/>
          </a:xfrm>
          <a:prstGeom prst="line">
            <a:avLst/>
          </a:prstGeom>
          <a:ln w="76200">
            <a:solidFill>
              <a:schemeClr val="accent1"/>
            </a:solidFill>
          </a:ln>
        </p:spPr>
        <p:style>
          <a:lnRef idx="1">
            <a:schemeClr val="dk1"/>
          </a:lnRef>
          <a:fillRef idx="0">
            <a:schemeClr val="dk1"/>
          </a:fillRef>
          <a:effectRef idx="0">
            <a:schemeClr val="dk1"/>
          </a:effectRef>
          <a:fontRef idx="minor">
            <a:schemeClr val="tx1"/>
          </a:fontRef>
        </p:style>
      </p:cxnSp>
      <p:pic>
        <p:nvPicPr>
          <p:cNvPr id="2" name="图片 1"/>
          <p:cNvPicPr>
            <a:picLocks noChangeAspect="1"/>
          </p:cNvPicPr>
          <p:nvPr/>
        </p:nvPicPr>
        <p:blipFill>
          <a:blip r:embed="rId3"/>
          <a:stretch>
            <a:fillRect/>
          </a:stretch>
        </p:blipFill>
        <p:spPr>
          <a:xfrm>
            <a:off x="169545" y="469265"/>
            <a:ext cx="6939280" cy="3938905"/>
          </a:xfrm>
          <a:prstGeom prst="rect">
            <a:avLst/>
          </a:prstGeom>
        </p:spPr>
      </p:pic>
      <p:pic>
        <p:nvPicPr>
          <p:cNvPr id="4" name="图片 3"/>
          <p:cNvPicPr>
            <a:picLocks noChangeAspect="1"/>
          </p:cNvPicPr>
          <p:nvPr/>
        </p:nvPicPr>
        <p:blipFill>
          <a:blip r:embed="rId4"/>
          <a:stretch>
            <a:fillRect/>
          </a:stretch>
        </p:blipFill>
        <p:spPr>
          <a:xfrm>
            <a:off x="4956175" y="1420495"/>
            <a:ext cx="6510655" cy="3695700"/>
          </a:xfrm>
          <a:prstGeom prst="rect">
            <a:avLst/>
          </a:prstGeom>
        </p:spPr>
      </p:pic>
      <p:sp>
        <p:nvSpPr>
          <p:cNvPr id="7" name="文本框 6"/>
          <p:cNvSpPr txBox="1"/>
          <p:nvPr/>
        </p:nvSpPr>
        <p:spPr>
          <a:xfrm>
            <a:off x="392430" y="6612890"/>
            <a:ext cx="9801225" cy="245110"/>
          </a:xfrm>
          <a:prstGeom prst="rect">
            <a:avLst/>
          </a:prstGeom>
          <a:noFill/>
        </p:spPr>
        <p:txBody>
          <a:bodyPr wrap="square" rtlCol="0">
            <a:spAutoFit/>
          </a:bodyPr>
          <a:p>
            <a:r>
              <a:rPr lang="en-US" altLang="zh-CN" sz="1000">
                <a:solidFill>
                  <a:schemeClr val="bg1"/>
                </a:solidFill>
              </a:rPr>
              <a:t>Global Cross-Border E-Commerce Training | </a:t>
            </a:r>
            <a:r>
              <a:rPr lang="en-US" altLang="zh-CN" sz="1000">
                <a:solidFill>
                  <a:schemeClr val="bg1"/>
                </a:solidFill>
                <a:sym typeface="+mn-ea"/>
              </a:rPr>
              <a:t>Unit 5  Cross-Border E-Commerce Big Data Analysis</a:t>
            </a:r>
            <a:endParaRPr lang="en-US" altLang="zh-CN" sz="1000">
              <a:solidFill>
                <a:schemeClr val="bg1"/>
              </a:solidFill>
              <a:sym typeface="+mn-ea"/>
            </a:endParaRPr>
          </a:p>
        </p:txBody>
      </p:sp>
    </p:spTree>
    <p:custDataLst>
      <p:tags r:id="rId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6" descr="7b0a20202020227461726765744d6f64756c65223a202270726f636573734f6e6c696e65466f6e7473220a7d0a"/>
          <p:cNvSpPr txBox="1"/>
          <p:nvPr>
            <p:custDataLst>
              <p:tags r:id="rId1"/>
            </p:custDataLst>
          </p:nvPr>
        </p:nvSpPr>
        <p:spPr>
          <a:xfrm>
            <a:off x="1356995" y="3115310"/>
            <a:ext cx="8108315" cy="1420495"/>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ysClr val="windowText" lastClr="000000"/>
                </a:solidFill>
                <a:latin typeface="+mj-lt"/>
                <a:ea typeface="+mj-ea"/>
                <a:cs typeface="+mj-cs"/>
              </a:defRPr>
            </a:lvl1pPr>
          </a:lstStyle>
          <a:p>
            <a:pPr>
              <a:lnSpc>
                <a:spcPct val="120000"/>
              </a:lnSpc>
            </a:pPr>
            <a:r>
              <a:rPr lang="zh-CN" altLang="en-US" sz="2400" b="1" spc="100">
                <a:ln w="3175">
                  <a:noFill/>
                  <a:prstDash val="dash"/>
                </a:ln>
                <a:solidFill>
                  <a:schemeClr val="dk1">
                    <a:lumMod val="75000"/>
                    <a:lumOff val="25000"/>
                  </a:schemeClr>
                </a:solidFill>
                <a:latin typeface="Arial" panose="020B0604020202020204" pitchFamily="34" charset="0"/>
                <a:ea typeface="微软雅黑" panose="020B0503020204020204" charset="-122"/>
                <a:cs typeface="微软雅黑" panose="020B0503020204020204" charset="-122"/>
                <a:sym typeface="方正黑体简体" panose="02000000000000000000" charset="-122"/>
              </a:rPr>
              <a:t>当前跨</a:t>
            </a:r>
            <a:r>
              <a:rPr lang="zh-CN" altLang="en-US" sz="2400" b="1" spc="100">
                <a:ln w="3175">
                  <a:noFill/>
                  <a:prstDash val="dash"/>
                </a:ln>
                <a:solidFill>
                  <a:schemeClr val="dk1">
                    <a:lumMod val="75000"/>
                    <a:lumOff val="25000"/>
                  </a:schemeClr>
                </a:solidFill>
                <a:latin typeface="Arial" panose="020B0604020202020204" pitchFamily="34" charset="0"/>
                <a:ea typeface="微软雅黑" panose="020B0503020204020204" charset="-122"/>
                <a:cs typeface="微软雅黑" panose="020B0503020204020204" charset="-122"/>
                <a:sym typeface="方正黑体简体" panose="02000000000000000000" charset="-122"/>
              </a:rPr>
              <a:t>境电商平台低风险，</a:t>
            </a:r>
            <a:endParaRPr lang="zh-CN" altLang="en-US" sz="2400" b="1" spc="100">
              <a:ln w="3175">
                <a:noFill/>
                <a:prstDash val="dash"/>
              </a:ln>
              <a:solidFill>
                <a:schemeClr val="dk1">
                  <a:lumMod val="75000"/>
                  <a:lumOff val="25000"/>
                </a:schemeClr>
              </a:solidFill>
              <a:latin typeface="Arial" panose="020B0604020202020204" pitchFamily="34" charset="0"/>
              <a:ea typeface="微软雅黑" panose="020B0503020204020204" charset="-122"/>
              <a:cs typeface="微软雅黑" panose="020B0503020204020204" charset="-122"/>
              <a:sym typeface="方正黑体简体" panose="02000000000000000000" charset="-122"/>
            </a:endParaRPr>
          </a:p>
          <a:p>
            <a:pPr>
              <a:lnSpc>
                <a:spcPct val="120000"/>
              </a:lnSpc>
            </a:pPr>
            <a:r>
              <a:rPr lang="zh-CN" altLang="en-US" sz="2400" b="1" spc="100">
                <a:ln w="3175">
                  <a:noFill/>
                  <a:prstDash val="dash"/>
                </a:ln>
                <a:solidFill>
                  <a:schemeClr val="dk1">
                    <a:lumMod val="75000"/>
                    <a:lumOff val="25000"/>
                  </a:schemeClr>
                </a:solidFill>
                <a:latin typeface="Arial" panose="020B0604020202020204" pitchFamily="34" charset="0"/>
                <a:ea typeface="微软雅黑" panose="020B0503020204020204" charset="-122"/>
                <a:cs typeface="微软雅黑" panose="020B0503020204020204" charset="-122"/>
                <a:sym typeface="方正黑体简体" panose="02000000000000000000" charset="-122"/>
              </a:rPr>
              <a:t>高效率运营必须依靠</a:t>
            </a:r>
            <a:r>
              <a:rPr lang="zh-CN" altLang="en-US" sz="2400" b="1" spc="100">
                <a:ln w="3175">
                  <a:noFill/>
                  <a:prstDash val="dash"/>
                </a:ln>
                <a:solidFill>
                  <a:srgbClr val="034A80"/>
                </a:solidFill>
                <a:latin typeface="Arial" panose="020B0604020202020204" pitchFamily="34" charset="0"/>
                <a:ea typeface="微软雅黑" panose="020B0503020204020204" charset="-122"/>
                <a:cs typeface="微软雅黑" panose="020B0503020204020204" charset="-122"/>
                <a:sym typeface="方正黑体简体" panose="02000000000000000000" charset="-122"/>
              </a:rPr>
              <a:t>全面科学的数据调研分析</a:t>
            </a:r>
            <a:r>
              <a:rPr lang="zh-CN" altLang="en-US" sz="2400" b="1" spc="100">
                <a:ln w="3175">
                  <a:noFill/>
                  <a:prstDash val="dash"/>
                </a:ln>
                <a:solidFill>
                  <a:schemeClr val="dk1">
                    <a:lumMod val="75000"/>
                    <a:lumOff val="25000"/>
                  </a:schemeClr>
                </a:solidFill>
                <a:latin typeface="Arial" panose="020B0604020202020204" pitchFamily="34" charset="0"/>
                <a:ea typeface="微软雅黑" panose="020B0503020204020204" charset="-122"/>
                <a:cs typeface="微软雅黑" panose="020B0503020204020204" charset="-122"/>
                <a:sym typeface="方正黑体简体" panose="02000000000000000000" charset="-122"/>
              </a:rPr>
              <a:t>作为支撑</a:t>
            </a:r>
            <a:endParaRPr lang="zh-CN" altLang="en-US" sz="2400" b="1" spc="100">
              <a:ln w="3175">
                <a:noFill/>
                <a:prstDash val="dash"/>
              </a:ln>
              <a:solidFill>
                <a:schemeClr val="dk1">
                  <a:lumMod val="75000"/>
                  <a:lumOff val="25000"/>
                </a:schemeClr>
              </a:solidFill>
              <a:latin typeface="Arial" panose="020B0604020202020204" pitchFamily="34" charset="0"/>
              <a:ea typeface="微软雅黑" panose="020B0503020204020204" charset="-122"/>
              <a:cs typeface="微软雅黑" panose="020B0503020204020204" charset="-122"/>
              <a:sym typeface="方正黑体简体" panose="02000000000000000000" charset="-122"/>
            </a:endParaRPr>
          </a:p>
          <a:p>
            <a:pPr>
              <a:lnSpc>
                <a:spcPct val="120000"/>
              </a:lnSpc>
            </a:pPr>
            <a:endParaRPr lang="zh-CN" altLang="en-US" sz="2400" b="1" dirty="0">
              <a:solidFill>
                <a:sysClr val="windowText" lastClr="000000">
                  <a:lumMod val="75000"/>
                  <a:lumOff val="25000"/>
                </a:sysClr>
              </a:solidFill>
              <a:latin typeface="Arial" panose="020B0604020202020204" pitchFamily="34" charset="0"/>
              <a:ea typeface="微软雅黑" panose="020B0503020204020204" charset="-122"/>
              <a:sym typeface="方正黑体简体" panose="02000000000000000000" charset="-122"/>
            </a:endParaRPr>
          </a:p>
        </p:txBody>
      </p:sp>
      <p:cxnSp>
        <p:nvCxnSpPr>
          <p:cNvPr id="10" name="直接连接符 9"/>
          <p:cNvCxnSpPr/>
          <p:nvPr>
            <p:custDataLst>
              <p:tags r:id="rId2"/>
            </p:custDataLst>
          </p:nvPr>
        </p:nvCxnSpPr>
        <p:spPr>
          <a:xfrm>
            <a:off x="1407961" y="5414344"/>
            <a:ext cx="9149972" cy="0"/>
          </a:xfrm>
          <a:prstGeom prst="line">
            <a:avLst/>
          </a:prstGeom>
          <a:ln w="25400">
            <a:solidFill>
              <a:sysClr val="windowText" lastClr="000000">
                <a:lumMod val="75000"/>
                <a:lumOff val="25000"/>
              </a:sysClr>
            </a:solidFill>
          </a:ln>
        </p:spPr>
        <p:style>
          <a:lnRef idx="1">
            <a:srgbClr val="4472C4"/>
          </a:lnRef>
          <a:fillRef idx="0">
            <a:srgbClr val="4472C4"/>
          </a:fillRef>
          <a:effectRef idx="0">
            <a:srgbClr val="4472C4"/>
          </a:effectRef>
          <a:fontRef idx="minor">
            <a:sysClr val="windowText" lastClr="000000"/>
          </a:fontRef>
        </p:style>
      </p:cxnSp>
      <p:cxnSp>
        <p:nvCxnSpPr>
          <p:cNvPr id="9" name="直接连接符 8"/>
          <p:cNvCxnSpPr/>
          <p:nvPr>
            <p:custDataLst>
              <p:tags r:id="rId3"/>
            </p:custDataLst>
          </p:nvPr>
        </p:nvCxnSpPr>
        <p:spPr>
          <a:xfrm>
            <a:off x="1357161" y="1697476"/>
            <a:ext cx="9251572" cy="0"/>
          </a:xfrm>
          <a:prstGeom prst="line">
            <a:avLst/>
          </a:prstGeom>
          <a:ln w="25400">
            <a:solidFill>
              <a:sysClr val="window" lastClr="FFFFFF">
                <a:lumMod val="95000"/>
              </a:sysClr>
            </a:solidFill>
            <a:prstDash val="dash"/>
          </a:ln>
        </p:spPr>
        <p:style>
          <a:lnRef idx="1">
            <a:srgbClr val="4472C4"/>
          </a:lnRef>
          <a:fillRef idx="0">
            <a:srgbClr val="4472C4"/>
          </a:fillRef>
          <a:effectRef idx="0">
            <a:srgbClr val="4472C4"/>
          </a:effectRef>
          <a:fontRef idx="minor">
            <a:sysClr val="windowText" lastClr="000000"/>
          </a:fontRef>
        </p:style>
      </p:cxnSp>
      <p:sp>
        <p:nvSpPr>
          <p:cNvPr id="11" name="文本框 10"/>
          <p:cNvSpPr txBox="1"/>
          <p:nvPr>
            <p:custDataLst>
              <p:tags r:id="rId4"/>
            </p:custDataLst>
          </p:nvPr>
        </p:nvSpPr>
        <p:spPr>
          <a:xfrm>
            <a:off x="9049658" y="1796144"/>
            <a:ext cx="1893467" cy="5061854"/>
          </a:xfrm>
          <a:prstGeom prst="rect">
            <a:avLst/>
          </a:prstGeom>
          <a:noFill/>
        </p:spPr>
        <p:txBody>
          <a:bodyPr wrap="square" rtlCol="0">
            <a:normAutofit fontScale="72500"/>
          </a:bodyPr>
          <a:lstStyle/>
          <a:p>
            <a:r>
              <a:rPr lang="en-US" altLang="zh-CN" sz="41000">
                <a:solidFill>
                  <a:sysClr val="window" lastClr="FFFFFF">
                    <a:lumMod val="85000"/>
                  </a:sysClr>
                </a:solidFill>
                <a:latin typeface="Arial" panose="020B0604020202020204" pitchFamily="34" charset="0"/>
                <a:cs typeface="Arial" panose="020B0604020202020204" pitchFamily="34" charset="0"/>
              </a:rPr>
              <a:t>”</a:t>
            </a:r>
            <a:endParaRPr lang="zh-CN" altLang="en-US" sz="41000" dirty="0">
              <a:solidFill>
                <a:sysClr val="window" lastClr="FFFFFF">
                  <a:lumMod val="85000"/>
                </a:sysClr>
              </a:solidFill>
              <a:latin typeface="Arial" panose="020B0604020202020204" pitchFamily="34" charset="0"/>
              <a:cs typeface="Arial" panose="020B0604020202020204" pitchFamily="34" charset="0"/>
            </a:endParaRPr>
          </a:p>
        </p:txBody>
      </p:sp>
      <p:sp>
        <p:nvSpPr>
          <p:cNvPr id="7" name="文本框 6"/>
          <p:cNvSpPr txBox="1"/>
          <p:nvPr/>
        </p:nvSpPr>
        <p:spPr>
          <a:xfrm>
            <a:off x="392430" y="6612890"/>
            <a:ext cx="9801225" cy="245110"/>
          </a:xfrm>
          <a:prstGeom prst="rect">
            <a:avLst/>
          </a:prstGeom>
          <a:noFill/>
        </p:spPr>
        <p:txBody>
          <a:bodyPr wrap="square" rtlCol="0">
            <a:spAutoFit/>
          </a:bodyPr>
          <a:p>
            <a:r>
              <a:rPr lang="en-US" altLang="zh-CN" sz="1000">
                <a:solidFill>
                  <a:schemeClr val="bg1"/>
                </a:solidFill>
              </a:rPr>
              <a:t>Global Cross-Border E-Commerce Training | </a:t>
            </a:r>
            <a:r>
              <a:rPr lang="en-US" altLang="zh-CN" sz="1000">
                <a:solidFill>
                  <a:schemeClr val="bg1"/>
                </a:solidFill>
                <a:sym typeface="+mn-ea"/>
              </a:rPr>
              <a:t>Unit 5  Cross-Border E-Commerce Big Data Analysis</a:t>
            </a:r>
            <a:endParaRPr lang="en-US" altLang="zh-CN" sz="1000">
              <a:solidFill>
                <a:schemeClr val="bg1"/>
              </a:solidFill>
              <a:sym typeface="+mn-ea"/>
            </a:endParaRPr>
          </a:p>
        </p:txBody>
      </p:sp>
      <p:sp>
        <p:nvSpPr>
          <p:cNvPr id="3" name="文本框 2"/>
          <p:cNvSpPr txBox="1"/>
          <p:nvPr/>
        </p:nvSpPr>
        <p:spPr>
          <a:xfrm>
            <a:off x="1407795" y="4122420"/>
            <a:ext cx="10589895" cy="645160"/>
          </a:xfrm>
          <a:prstGeom prst="rect">
            <a:avLst/>
          </a:prstGeom>
          <a:noFill/>
        </p:spPr>
        <p:txBody>
          <a:bodyPr wrap="square" rtlCol="0" anchor="t">
            <a:spAutoFit/>
          </a:bodyPr>
          <a:p>
            <a:r>
              <a:rPr lang="zh-CN" altLang="en-US" b="1"/>
              <a:t>The current low-risk and high-efficiency operation of cross-border e-commerce platforms must rely on </a:t>
            </a:r>
            <a:r>
              <a:rPr lang="zh-CN" altLang="en-US" b="1">
                <a:solidFill>
                  <a:srgbClr val="034A95"/>
                </a:solidFill>
              </a:rPr>
              <a:t>comprehensive and scientific data research and analysis as support</a:t>
            </a:r>
            <a:endParaRPr lang="zh-CN" altLang="en-US" b="1">
              <a:solidFill>
                <a:srgbClr val="034A95"/>
              </a:solidFill>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稻壳儿春秋广告/盗版必究"/>
          <p:cNvSpPr txBox="1"/>
          <p:nvPr>
            <p:custDataLst>
              <p:tags r:id="rId1"/>
            </p:custDataLst>
          </p:nvPr>
        </p:nvSpPr>
        <p:spPr>
          <a:xfrm>
            <a:off x="2974023" y="2552383"/>
            <a:ext cx="1553845" cy="1198880"/>
          </a:xfrm>
          <a:prstGeom prst="rect">
            <a:avLst/>
          </a:prstGeom>
          <a:solidFill>
            <a:srgbClr val="034A80"/>
          </a:solid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pPr>
            <a:r>
              <a:rPr kumimoji="0" lang="en-US" altLang="zh-CN" sz="7200" b="1" i="0" spc="200" noProof="0">
                <a:ln>
                  <a:noFill/>
                </a:ln>
                <a:solidFill>
                  <a:schemeClr val="bg1"/>
                </a:solidFill>
                <a:effectLst/>
                <a:uLnTx/>
                <a:uFillTx/>
                <a:latin typeface="Arial" panose="020B0604020202020204" pitchFamily="34" charset="0"/>
                <a:ea typeface="汉仪君黑-45简" panose="020B0604020202020204" charset="-122"/>
                <a:cs typeface="Arial" panose="020B0604020202020204" pitchFamily="34" charset="0"/>
              </a:rPr>
              <a:t>02</a:t>
            </a:r>
            <a:endParaRPr kumimoji="0" lang="en-US" altLang="zh-CN" sz="7200" b="1" i="0" spc="200" noProof="0">
              <a:ln>
                <a:noFill/>
              </a:ln>
              <a:solidFill>
                <a:schemeClr val="bg1"/>
              </a:solidFill>
              <a:effectLst/>
              <a:uLnTx/>
              <a:uFillTx/>
              <a:latin typeface="Arial" panose="020B0604020202020204" pitchFamily="34" charset="0"/>
              <a:ea typeface="汉仪君黑-45简" panose="020B0604020202020204" charset="-122"/>
              <a:cs typeface="Arial" panose="020B0604020202020204" pitchFamily="34" charset="0"/>
            </a:endParaRPr>
          </a:p>
        </p:txBody>
      </p:sp>
      <p:sp>
        <p:nvSpPr>
          <p:cNvPr id="3" name="标题 2"/>
          <p:cNvSpPr>
            <a:spLocks noGrp="1"/>
          </p:cNvSpPr>
          <p:nvPr>
            <p:ph type="ctrTitle" idx="14"/>
            <p:custDataLst>
              <p:tags r:id="rId2"/>
            </p:custDataLst>
          </p:nvPr>
        </p:nvSpPr>
        <p:spPr>
          <a:xfrm>
            <a:off x="4724400" y="2353310"/>
            <a:ext cx="6137275" cy="691515"/>
          </a:xfrm>
        </p:spPr>
        <p:txBody>
          <a:bodyPr>
            <a:normAutofit/>
          </a:bodyPr>
          <a:p>
            <a:pPr algn="ctr">
              <a:buClrTx/>
              <a:buSzTx/>
              <a:buFontTx/>
            </a:pPr>
            <a:r>
              <a:rPr lang="zh-CN" altLang="en-US" sz="2665" spc="100">
                <a:ln w="3175">
                  <a:noFill/>
                  <a:prstDash val="dash"/>
                </a:ln>
                <a:solidFill>
                  <a:schemeClr val="dk1">
                    <a:lumMod val="75000"/>
                    <a:lumOff val="25000"/>
                  </a:schemeClr>
                </a:solidFill>
                <a:latin typeface="Arial" panose="020B0604020202020204" pitchFamily="34" charset="0"/>
                <a:ea typeface="汉仪旗黑-55简" panose="00020600040101010101" charset="-122"/>
                <a:cs typeface="微软雅黑" panose="020B0503020204020204" charset="-122"/>
                <a:sym typeface="+mn-ea"/>
              </a:rPr>
              <a:t>跨境电商数据分析的主要项目及意义</a:t>
            </a:r>
            <a:endParaRPr lang="zh-CN" altLang="en-US" sz="2665" spc="100">
              <a:ln w="3175">
                <a:noFill/>
                <a:prstDash val="dash"/>
              </a:ln>
              <a:solidFill>
                <a:schemeClr val="dk1">
                  <a:lumMod val="75000"/>
                  <a:lumOff val="25000"/>
                </a:schemeClr>
              </a:solidFill>
              <a:latin typeface="Arial" panose="020B0604020202020204" pitchFamily="34" charset="0"/>
              <a:ea typeface="汉仪旗黑-55简" panose="00020600040101010101" charset="-122"/>
              <a:cs typeface="微软雅黑" panose="020B0503020204020204" charset="-122"/>
              <a:sym typeface="+mn-ea"/>
            </a:endParaRPr>
          </a:p>
        </p:txBody>
      </p:sp>
      <p:sp>
        <p:nvSpPr>
          <p:cNvPr id="7" name="文本框 6"/>
          <p:cNvSpPr txBox="1"/>
          <p:nvPr/>
        </p:nvSpPr>
        <p:spPr>
          <a:xfrm>
            <a:off x="392430" y="6612890"/>
            <a:ext cx="9801225" cy="245110"/>
          </a:xfrm>
          <a:prstGeom prst="rect">
            <a:avLst/>
          </a:prstGeom>
          <a:noFill/>
        </p:spPr>
        <p:txBody>
          <a:bodyPr wrap="square" rtlCol="0">
            <a:spAutoFit/>
          </a:bodyPr>
          <a:p>
            <a:r>
              <a:rPr lang="en-US" altLang="zh-CN" sz="1000">
                <a:solidFill>
                  <a:schemeClr val="bg1"/>
                </a:solidFill>
              </a:rPr>
              <a:t>Global Cross-Border E-Commerce Training | </a:t>
            </a:r>
            <a:r>
              <a:rPr lang="en-US" altLang="zh-CN" sz="1000">
                <a:solidFill>
                  <a:schemeClr val="bg1"/>
                </a:solidFill>
                <a:sym typeface="+mn-ea"/>
              </a:rPr>
              <a:t>Unit 5  Cross-Border E-Commerce Big Data Analysis</a:t>
            </a:r>
            <a:endParaRPr lang="en-US" altLang="zh-CN" sz="1000">
              <a:solidFill>
                <a:schemeClr val="bg1"/>
              </a:solidFill>
              <a:sym typeface="+mn-ea"/>
            </a:endParaRPr>
          </a:p>
        </p:txBody>
      </p:sp>
      <p:sp>
        <p:nvSpPr>
          <p:cNvPr id="2" name="文本框 1"/>
          <p:cNvSpPr txBox="1"/>
          <p:nvPr/>
        </p:nvSpPr>
        <p:spPr>
          <a:xfrm>
            <a:off x="4879340" y="3044825"/>
            <a:ext cx="4879340" cy="768350"/>
          </a:xfrm>
          <a:prstGeom prst="rect">
            <a:avLst/>
          </a:prstGeom>
          <a:noFill/>
        </p:spPr>
        <p:txBody>
          <a:bodyPr wrap="none" rtlCol="0" anchor="t">
            <a:spAutoFit/>
          </a:bodyPr>
          <a:p>
            <a:pPr fontAlgn="auto">
              <a:lnSpc>
                <a:spcPct val="110000"/>
              </a:lnSpc>
            </a:pPr>
            <a:r>
              <a:rPr lang="zh-CN" altLang="en-US" sz="2000" dirty="0">
                <a:solidFill>
                  <a:schemeClr val="tx1"/>
                </a:solidFill>
                <a:latin typeface="Arial" panose="020B0604020202020204" pitchFamily="34" charset="0"/>
                <a:ea typeface="汉仪君黑-45简" panose="020B0604020202020204" charset="-122"/>
                <a:cs typeface="微软雅黑" panose="020B0503020204020204" charset="-122"/>
                <a:sym typeface="+mn-ea"/>
              </a:rPr>
              <a:t>Main </a:t>
            </a:r>
            <a:r>
              <a:rPr lang="en-US" altLang="zh-CN" sz="2000" dirty="0">
                <a:solidFill>
                  <a:schemeClr val="tx1"/>
                </a:solidFill>
                <a:latin typeface="Arial" panose="020B0604020202020204" pitchFamily="34" charset="0"/>
                <a:ea typeface="汉仪君黑-45简" panose="020B0604020202020204" charset="-122"/>
                <a:cs typeface="微软雅黑" panose="020B0503020204020204" charset="-122"/>
                <a:sym typeface="+mn-ea"/>
              </a:rPr>
              <a:t>P</a:t>
            </a:r>
            <a:r>
              <a:rPr lang="zh-CN" altLang="en-US" sz="2000" dirty="0">
                <a:solidFill>
                  <a:schemeClr val="tx1"/>
                </a:solidFill>
                <a:latin typeface="Arial" panose="020B0604020202020204" pitchFamily="34" charset="0"/>
                <a:ea typeface="汉仪君黑-45简" panose="020B0604020202020204" charset="-122"/>
                <a:cs typeface="微软雅黑" panose="020B0503020204020204" charset="-122"/>
                <a:sym typeface="+mn-ea"/>
              </a:rPr>
              <a:t>rojects and </a:t>
            </a:r>
            <a:r>
              <a:rPr lang="en-US" altLang="zh-CN" sz="2000" dirty="0">
                <a:solidFill>
                  <a:schemeClr val="tx1"/>
                </a:solidFill>
                <a:latin typeface="Arial" panose="020B0604020202020204" pitchFamily="34" charset="0"/>
                <a:ea typeface="汉仪君黑-45简" panose="020B0604020202020204" charset="-122"/>
                <a:cs typeface="微软雅黑" panose="020B0503020204020204" charset="-122"/>
                <a:sym typeface="+mn-ea"/>
              </a:rPr>
              <a:t>S</a:t>
            </a:r>
            <a:r>
              <a:rPr lang="zh-CN" altLang="en-US" sz="2000" dirty="0">
                <a:solidFill>
                  <a:schemeClr val="tx1"/>
                </a:solidFill>
                <a:latin typeface="Arial" panose="020B0604020202020204" pitchFamily="34" charset="0"/>
                <a:ea typeface="汉仪君黑-45简" panose="020B0604020202020204" charset="-122"/>
                <a:cs typeface="微软雅黑" panose="020B0503020204020204" charset="-122"/>
                <a:sym typeface="+mn-ea"/>
              </a:rPr>
              <a:t>ignificance of </a:t>
            </a:r>
            <a:endParaRPr lang="zh-CN" altLang="en-US" sz="2000" dirty="0">
              <a:solidFill>
                <a:schemeClr val="tx1"/>
              </a:solidFill>
              <a:latin typeface="Arial" panose="020B0604020202020204" pitchFamily="34" charset="0"/>
              <a:ea typeface="汉仪君黑-45简" panose="020B0604020202020204" charset="-122"/>
              <a:cs typeface="微软雅黑" panose="020B0503020204020204" charset="-122"/>
              <a:sym typeface="+mn-ea"/>
            </a:endParaRPr>
          </a:p>
          <a:p>
            <a:pPr fontAlgn="auto">
              <a:lnSpc>
                <a:spcPct val="110000"/>
              </a:lnSpc>
            </a:pPr>
            <a:r>
              <a:rPr lang="en-US" altLang="zh-CN" sz="2000" dirty="0">
                <a:solidFill>
                  <a:schemeClr val="tx1"/>
                </a:solidFill>
                <a:latin typeface="Arial" panose="020B0604020202020204" pitchFamily="34" charset="0"/>
                <a:ea typeface="汉仪君黑-45简" panose="020B0604020202020204" charset="-122"/>
                <a:cs typeface="微软雅黑" panose="020B0503020204020204" charset="-122"/>
                <a:sym typeface="+mn-ea"/>
              </a:rPr>
              <a:t>C</a:t>
            </a:r>
            <a:r>
              <a:rPr lang="zh-CN" altLang="en-US" sz="2000" dirty="0">
                <a:solidFill>
                  <a:schemeClr val="tx1"/>
                </a:solidFill>
                <a:latin typeface="Arial" panose="020B0604020202020204" pitchFamily="34" charset="0"/>
                <a:ea typeface="汉仪君黑-45简" panose="020B0604020202020204" charset="-122"/>
                <a:cs typeface="微软雅黑" panose="020B0503020204020204" charset="-122"/>
                <a:sym typeface="+mn-ea"/>
              </a:rPr>
              <a:t>ross-</a:t>
            </a:r>
            <a:r>
              <a:rPr lang="en-US" altLang="zh-CN" sz="2000" dirty="0">
                <a:solidFill>
                  <a:schemeClr val="tx1"/>
                </a:solidFill>
                <a:latin typeface="Arial" panose="020B0604020202020204" pitchFamily="34" charset="0"/>
                <a:ea typeface="汉仪君黑-45简" panose="020B0604020202020204" charset="-122"/>
                <a:cs typeface="微软雅黑" panose="020B0503020204020204" charset="-122"/>
                <a:sym typeface="+mn-ea"/>
              </a:rPr>
              <a:t>B</a:t>
            </a:r>
            <a:r>
              <a:rPr lang="zh-CN" altLang="en-US" sz="2000" dirty="0">
                <a:solidFill>
                  <a:schemeClr val="tx1"/>
                </a:solidFill>
                <a:latin typeface="Arial" panose="020B0604020202020204" pitchFamily="34" charset="0"/>
                <a:ea typeface="汉仪君黑-45简" panose="020B0604020202020204" charset="-122"/>
                <a:cs typeface="微软雅黑" panose="020B0503020204020204" charset="-122"/>
                <a:sym typeface="+mn-ea"/>
              </a:rPr>
              <a:t>order </a:t>
            </a:r>
            <a:r>
              <a:rPr lang="en-US" altLang="zh-CN" sz="2000" dirty="0">
                <a:solidFill>
                  <a:schemeClr val="tx1"/>
                </a:solidFill>
                <a:latin typeface="Arial" panose="020B0604020202020204" pitchFamily="34" charset="0"/>
                <a:ea typeface="汉仪君黑-45简" panose="020B0604020202020204" charset="-122"/>
                <a:cs typeface="微软雅黑" panose="020B0503020204020204" charset="-122"/>
                <a:sym typeface="+mn-ea"/>
              </a:rPr>
              <a:t>E</a:t>
            </a:r>
            <a:r>
              <a:rPr lang="zh-CN" altLang="en-US" sz="2000" dirty="0">
                <a:solidFill>
                  <a:schemeClr val="tx1"/>
                </a:solidFill>
                <a:latin typeface="Arial" panose="020B0604020202020204" pitchFamily="34" charset="0"/>
                <a:ea typeface="汉仪君黑-45简" panose="020B0604020202020204" charset="-122"/>
                <a:cs typeface="微软雅黑" panose="020B0503020204020204" charset="-122"/>
                <a:sym typeface="+mn-ea"/>
              </a:rPr>
              <a:t>-</a:t>
            </a:r>
            <a:r>
              <a:rPr lang="en-US" altLang="zh-CN" sz="2000" dirty="0">
                <a:solidFill>
                  <a:schemeClr val="tx1"/>
                </a:solidFill>
                <a:latin typeface="Arial" panose="020B0604020202020204" pitchFamily="34" charset="0"/>
                <a:ea typeface="汉仪君黑-45简" panose="020B0604020202020204" charset="-122"/>
                <a:cs typeface="微软雅黑" panose="020B0503020204020204" charset="-122"/>
                <a:sym typeface="+mn-ea"/>
              </a:rPr>
              <a:t>C</a:t>
            </a:r>
            <a:r>
              <a:rPr lang="zh-CN" altLang="en-US" sz="2000" dirty="0">
                <a:solidFill>
                  <a:schemeClr val="tx1"/>
                </a:solidFill>
                <a:latin typeface="Arial" panose="020B0604020202020204" pitchFamily="34" charset="0"/>
                <a:ea typeface="汉仪君黑-45简" panose="020B0604020202020204" charset="-122"/>
                <a:cs typeface="微软雅黑" panose="020B0503020204020204" charset="-122"/>
                <a:sym typeface="+mn-ea"/>
              </a:rPr>
              <a:t>ommerce </a:t>
            </a:r>
            <a:r>
              <a:rPr lang="en-US" altLang="zh-CN" sz="2000" dirty="0">
                <a:solidFill>
                  <a:schemeClr val="tx1"/>
                </a:solidFill>
                <a:latin typeface="Arial" panose="020B0604020202020204" pitchFamily="34" charset="0"/>
                <a:ea typeface="汉仪君黑-45简" panose="020B0604020202020204" charset="-122"/>
                <a:cs typeface="微软雅黑" panose="020B0503020204020204" charset="-122"/>
                <a:sym typeface="+mn-ea"/>
              </a:rPr>
              <a:t>D</a:t>
            </a:r>
            <a:r>
              <a:rPr lang="zh-CN" altLang="en-US" sz="2000" dirty="0">
                <a:solidFill>
                  <a:schemeClr val="tx1"/>
                </a:solidFill>
                <a:latin typeface="Arial" panose="020B0604020202020204" pitchFamily="34" charset="0"/>
                <a:ea typeface="汉仪君黑-45简" panose="020B0604020202020204" charset="-122"/>
                <a:cs typeface="微软雅黑" panose="020B0503020204020204" charset="-122"/>
                <a:sym typeface="+mn-ea"/>
              </a:rPr>
              <a:t>ata </a:t>
            </a:r>
            <a:r>
              <a:rPr lang="en-US" altLang="zh-CN" sz="2000" dirty="0">
                <a:solidFill>
                  <a:schemeClr val="tx1"/>
                </a:solidFill>
                <a:latin typeface="Arial" panose="020B0604020202020204" pitchFamily="34" charset="0"/>
                <a:ea typeface="汉仪君黑-45简" panose="020B0604020202020204" charset="-122"/>
                <a:cs typeface="微软雅黑" panose="020B0503020204020204" charset="-122"/>
                <a:sym typeface="+mn-ea"/>
              </a:rPr>
              <a:t>A</a:t>
            </a:r>
            <a:r>
              <a:rPr lang="zh-CN" altLang="en-US" sz="2000" dirty="0">
                <a:solidFill>
                  <a:schemeClr val="tx1"/>
                </a:solidFill>
                <a:latin typeface="Arial" panose="020B0604020202020204" pitchFamily="34" charset="0"/>
                <a:ea typeface="汉仪君黑-45简" panose="020B0604020202020204" charset="-122"/>
                <a:cs typeface="微软雅黑" panose="020B0503020204020204" charset="-122"/>
                <a:sym typeface="+mn-ea"/>
              </a:rPr>
              <a:t>nalysis</a:t>
            </a:r>
            <a:endParaRPr lang="zh-CN" altLang="en-US" sz="2000" dirty="0">
              <a:solidFill>
                <a:schemeClr val="tx1"/>
              </a:solidFill>
              <a:latin typeface="Arial" panose="020B0604020202020204" pitchFamily="34" charset="0"/>
              <a:ea typeface="汉仪君黑-45简" panose="020B0604020202020204" charset="-122"/>
              <a:cs typeface="微软雅黑" panose="020B0503020204020204" charset="-122"/>
              <a:sym typeface="+mn-ea"/>
            </a:endParaRPr>
          </a:p>
        </p:txBody>
      </p:sp>
    </p:spTree>
    <p:custDataLst>
      <p:tags r:id="rId3"/>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2"/>
          <p:cNvSpPr/>
          <p:nvPr>
            <p:custDataLst>
              <p:tags r:id="rId1"/>
            </p:custDataLst>
          </p:nvPr>
        </p:nvSpPr>
        <p:spPr>
          <a:xfrm>
            <a:off x="1177925" y="2404110"/>
            <a:ext cx="4867910" cy="362204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prstClr val="white"/>
              </a:solidFill>
              <a:latin typeface="Arial" panose="020B0604020202020204" pitchFamily="34" charset="0"/>
              <a:ea typeface="微软雅黑" panose="020B0503020204020204" charset="-122"/>
              <a:sym typeface="Arial" panose="020B0604020202020204" pitchFamily="34" charset="0"/>
            </a:endParaRPr>
          </a:p>
        </p:txBody>
      </p:sp>
      <p:sp>
        <p:nvSpPr>
          <p:cNvPr id="6" name="矩形 4"/>
          <p:cNvSpPr/>
          <p:nvPr>
            <p:custDataLst>
              <p:tags r:id="rId2"/>
            </p:custDataLst>
          </p:nvPr>
        </p:nvSpPr>
        <p:spPr>
          <a:xfrm>
            <a:off x="1799590" y="1753235"/>
            <a:ext cx="3448685" cy="985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prstClr val="white"/>
              </a:solidFill>
              <a:latin typeface="Arial" panose="020B0604020202020204" pitchFamily="34" charset="0"/>
              <a:ea typeface="微软雅黑" panose="020B0503020204020204" charset="-122"/>
              <a:sym typeface="Arial" panose="020B0604020202020204" pitchFamily="34" charset="0"/>
            </a:endParaRPr>
          </a:p>
        </p:txBody>
      </p:sp>
      <p:sp>
        <p:nvSpPr>
          <p:cNvPr id="7" name="矩形 11"/>
          <p:cNvSpPr/>
          <p:nvPr>
            <p:custDataLst>
              <p:tags r:id="rId3"/>
            </p:custDataLst>
          </p:nvPr>
        </p:nvSpPr>
        <p:spPr>
          <a:xfrm>
            <a:off x="6301105" y="2404110"/>
            <a:ext cx="4733925" cy="362204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prstClr val="white"/>
              </a:solidFill>
              <a:latin typeface="Arial" panose="020B0604020202020204" pitchFamily="34" charset="0"/>
              <a:ea typeface="微软雅黑" panose="020B0503020204020204" charset="-122"/>
              <a:sym typeface="Arial" panose="020B0604020202020204" pitchFamily="34" charset="0"/>
            </a:endParaRPr>
          </a:p>
        </p:txBody>
      </p:sp>
      <p:sp>
        <p:nvSpPr>
          <p:cNvPr id="8" name="矩形 12"/>
          <p:cNvSpPr/>
          <p:nvPr>
            <p:custDataLst>
              <p:tags r:id="rId4"/>
            </p:custDataLst>
          </p:nvPr>
        </p:nvSpPr>
        <p:spPr>
          <a:xfrm>
            <a:off x="6943725" y="1752600"/>
            <a:ext cx="3574415" cy="986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prstClr val="white"/>
              </a:solidFill>
              <a:latin typeface="Arial" panose="020B0604020202020204" pitchFamily="34" charset="0"/>
              <a:ea typeface="微软雅黑" panose="020B0503020204020204" charset="-122"/>
              <a:sym typeface="Arial" panose="020B0604020202020204" pitchFamily="34" charset="0"/>
            </a:endParaRPr>
          </a:p>
        </p:txBody>
      </p:sp>
      <p:sp>
        <p:nvSpPr>
          <p:cNvPr id="9" name="文本框 1"/>
          <p:cNvSpPr txBox="1"/>
          <p:nvPr>
            <p:custDataLst>
              <p:tags r:id="rId5"/>
            </p:custDataLst>
          </p:nvPr>
        </p:nvSpPr>
        <p:spPr>
          <a:xfrm>
            <a:off x="1878965" y="1967230"/>
            <a:ext cx="3289935" cy="557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Autofit/>
          </a:bodyPr>
          <a:lstStyle>
            <a:defPPr>
              <a:defRPr lang="zh-CN"/>
            </a:defPPr>
            <a:lvl1pPr algn="ctr" fontAlgn="base">
              <a:spcBef>
                <a:spcPct val="0"/>
              </a:spcBef>
              <a:spcAft>
                <a:spcPct val="0"/>
              </a:spcAft>
              <a:defRPr sz="2400">
                <a:solidFill>
                  <a:prstClr val="white"/>
                </a:solidFill>
                <a:latin typeface="+mj-lt"/>
                <a:ea typeface="微软雅黑" panose="020B0503020204020204" charset="-122"/>
              </a:defRPr>
            </a:lvl1pPr>
            <a:lvl2pPr marL="742950" indent="-285750">
              <a:defRPr>
                <a:latin typeface="Calibri" panose="020F0502020204030204" charset="0"/>
                <a:ea typeface="微软雅黑" panose="020B0503020204020204" charset="-122"/>
              </a:defRPr>
            </a:lvl2pPr>
            <a:lvl3pPr marL="1143000" indent="-228600">
              <a:defRPr>
                <a:latin typeface="Calibri" panose="020F0502020204030204" charset="0"/>
                <a:ea typeface="微软雅黑" panose="020B0503020204020204" charset="-122"/>
              </a:defRPr>
            </a:lvl3pPr>
            <a:lvl4pPr marL="1600200" indent="-228600">
              <a:defRPr>
                <a:latin typeface="Calibri" panose="020F0502020204030204" charset="0"/>
                <a:ea typeface="微软雅黑" panose="020B0503020204020204" charset="-122"/>
              </a:defRPr>
            </a:lvl4pPr>
            <a:lvl5pPr marL="2057400" indent="-228600">
              <a:defRPr>
                <a:latin typeface="Calibri" panose="020F0502020204030204" charset="0"/>
                <a:ea typeface="微软雅黑" panose="020B0503020204020204" charset="-122"/>
              </a:defRPr>
            </a:lvl5pPr>
            <a:lvl6pPr marL="2514600" indent="-228600" fontAlgn="base">
              <a:spcBef>
                <a:spcPct val="0"/>
              </a:spcBef>
              <a:spcAft>
                <a:spcPct val="0"/>
              </a:spcAft>
              <a:defRPr>
                <a:latin typeface="Calibri" panose="020F0502020204030204" charset="0"/>
                <a:ea typeface="微软雅黑" panose="020B0503020204020204" charset="-122"/>
              </a:defRPr>
            </a:lvl6pPr>
            <a:lvl7pPr marL="2971800" indent="-228600" fontAlgn="base">
              <a:spcBef>
                <a:spcPct val="0"/>
              </a:spcBef>
              <a:spcAft>
                <a:spcPct val="0"/>
              </a:spcAft>
              <a:defRPr>
                <a:latin typeface="Calibri" panose="020F0502020204030204" charset="0"/>
                <a:ea typeface="微软雅黑" panose="020B0503020204020204" charset="-122"/>
              </a:defRPr>
            </a:lvl7pPr>
            <a:lvl8pPr marL="3429000" indent="-228600" fontAlgn="base">
              <a:spcBef>
                <a:spcPct val="0"/>
              </a:spcBef>
              <a:spcAft>
                <a:spcPct val="0"/>
              </a:spcAft>
              <a:defRPr>
                <a:latin typeface="Calibri" panose="020F0502020204030204" charset="0"/>
                <a:ea typeface="微软雅黑" panose="020B0503020204020204" charset="-122"/>
              </a:defRPr>
            </a:lvl8pPr>
            <a:lvl9pPr marL="3886200" indent="-228600" fontAlgn="base">
              <a:spcBef>
                <a:spcPct val="0"/>
              </a:spcBef>
              <a:spcAft>
                <a:spcPct val="0"/>
              </a:spcAft>
              <a:defRPr>
                <a:latin typeface="Calibri" panose="020F0502020204030204" charset="0"/>
                <a:ea typeface="微软雅黑" panose="020B0503020204020204" charset="-122"/>
              </a:defRPr>
            </a:lvl9pPr>
          </a:lstStyle>
          <a:p>
            <a:pPr>
              <a:lnSpc>
                <a:spcPct val="120000"/>
              </a:lnSpc>
            </a:pPr>
            <a:r>
              <a:rPr lang="zh-CN" altLang="en-US" sz="12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选品类(市场的选择)</a:t>
            </a:r>
            <a:endParaRPr lang="zh-CN" altLang="en-US" sz="12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endParaRPr>
          </a:p>
          <a:p>
            <a:pPr>
              <a:lnSpc>
                <a:spcPct val="120000"/>
              </a:lnSpc>
            </a:pPr>
            <a:r>
              <a:rPr lang="zh-CN" altLang="en-US" sz="12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Arial" panose="020B0604020202020204" pitchFamily="34" charset="0"/>
              </a:rPr>
              <a:t>Categor</a:t>
            </a:r>
            <a:r>
              <a:rPr lang="en-US" altLang="zh-CN" sz="12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Arial" panose="020B0604020202020204" pitchFamily="34" charset="0"/>
              </a:rPr>
              <a:t>ies</a:t>
            </a:r>
            <a:r>
              <a:rPr lang="zh-CN" altLang="en-US" sz="12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Arial" panose="020B0604020202020204" pitchFamily="34" charset="0"/>
              </a:rPr>
              <a:t> </a:t>
            </a:r>
            <a:r>
              <a:rPr lang="en-US" altLang="zh-CN" sz="12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Arial" panose="020B0604020202020204" pitchFamily="34" charset="0"/>
              </a:rPr>
              <a:t>S</a:t>
            </a:r>
            <a:r>
              <a:rPr lang="zh-CN" altLang="en-US" sz="12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Arial" panose="020B0604020202020204" pitchFamily="34" charset="0"/>
              </a:rPr>
              <a:t>election</a:t>
            </a:r>
            <a:r>
              <a:rPr lang="en-US" altLang="zh-CN" sz="12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Arial" panose="020B0604020202020204" pitchFamily="34" charset="0"/>
              </a:rPr>
              <a:t>(choosing market</a:t>
            </a:r>
            <a:r>
              <a:rPr lang="zh-CN" altLang="en-US" sz="12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Arial" panose="020B0604020202020204" pitchFamily="34" charset="0"/>
              </a:rPr>
              <a:t>)</a:t>
            </a:r>
            <a:endParaRPr lang="zh-CN" altLang="en-US" sz="12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Arial" panose="020B0604020202020204" pitchFamily="34" charset="0"/>
            </a:endParaRPr>
          </a:p>
        </p:txBody>
      </p:sp>
      <p:sp>
        <p:nvSpPr>
          <p:cNvPr id="10" name="文本框 20"/>
          <p:cNvSpPr txBox="1"/>
          <p:nvPr>
            <p:custDataLst>
              <p:tags r:id="rId6"/>
            </p:custDataLst>
          </p:nvPr>
        </p:nvSpPr>
        <p:spPr>
          <a:xfrm>
            <a:off x="1177925" y="2716530"/>
            <a:ext cx="4866640" cy="3506470"/>
          </a:xfrm>
          <a:prstGeom prst="rect">
            <a:avLst/>
          </a:prstGeom>
        </p:spPr>
        <p:txBody>
          <a:bodyPr wrap="square">
            <a:noAutofit/>
          </a:bodyPr>
          <a:lstStyle>
            <a:defPPr>
              <a:defRPr lang="zh-CN"/>
            </a:defPPr>
            <a:lvl1pPr>
              <a:defRPr sz="1400">
                <a:solidFill>
                  <a:srgbClr val="474546"/>
                </a:solidFill>
                <a:latin typeface="Arial" panose="020B0604020202020204" pitchFamily="34" charset="0"/>
              </a:defRPr>
            </a:lvl1pPr>
          </a:lstStyle>
          <a:p>
            <a:pPr marL="285750" lvl="0" indent="-285750" algn="l" fontAlgn="ctr">
              <a:lnSpc>
                <a:spcPct val="130000"/>
              </a:lnSpc>
              <a:spcBef>
                <a:spcPts val="0"/>
              </a:spcBef>
              <a:spcAft>
                <a:spcPts val="0"/>
              </a:spcAft>
              <a:buSzPct val="100000"/>
              <a:buFont typeface="Wingdings" panose="05000000000000000000" charset="0"/>
              <a:buChar char="l"/>
            </a:pPr>
            <a:r>
              <a:rPr lang="zh-CN" altLang="en-US" sz="1500" spc="100">
                <a:ln w="3175">
                  <a:noFill/>
                  <a:prstDash val="dash"/>
                </a:ln>
                <a:solidFill>
                  <a:schemeClr val="dk1">
                    <a:lumMod val="75000"/>
                    <a:lumOff val="25000"/>
                  </a:schemeClr>
                </a:solidFill>
                <a:ea typeface="汉仪君黑-45简" panose="020B0604020202020204" charset="-122"/>
                <a:cs typeface="微软雅黑" panose="020B0503020204020204" charset="-122"/>
                <a:sym typeface="+mn-ea"/>
              </a:rPr>
              <a:t>清晰定位：⾃身条件</a:t>
            </a:r>
            <a:r>
              <a:rPr lang="en-US" altLang="zh-CN" sz="1500" spc="100">
                <a:ln w="3175">
                  <a:noFill/>
                  <a:prstDash val="dash"/>
                </a:ln>
                <a:solidFill>
                  <a:schemeClr val="dk1">
                    <a:lumMod val="75000"/>
                    <a:lumOff val="25000"/>
                  </a:schemeClr>
                </a:solidFill>
                <a:ea typeface="汉仪君黑-45简" panose="020B0604020202020204" charset="-122"/>
                <a:cs typeface="微软雅黑" panose="020B0503020204020204" charset="-122"/>
                <a:sym typeface="+mn-ea"/>
              </a:rPr>
              <a:t>/</a:t>
            </a:r>
            <a:r>
              <a:rPr lang="zh-CN" altLang="en-US" sz="1500" spc="100">
                <a:ln w="3175">
                  <a:noFill/>
                  <a:prstDash val="dash"/>
                </a:ln>
                <a:solidFill>
                  <a:schemeClr val="dk1">
                    <a:lumMod val="75000"/>
                    <a:lumOff val="25000"/>
                  </a:schemeClr>
                </a:solidFill>
                <a:ea typeface="汉仪君黑-45简" panose="020B0604020202020204" charset="-122"/>
                <a:cs typeface="微软雅黑" panose="020B0503020204020204" charset="-122"/>
                <a:sym typeface="+mn-ea"/>
              </a:rPr>
              <a:t>资⾦</a:t>
            </a:r>
            <a:r>
              <a:rPr lang="en-US" altLang="zh-CN" sz="1500" spc="100">
                <a:ln w="3175">
                  <a:noFill/>
                  <a:prstDash val="dash"/>
                </a:ln>
                <a:solidFill>
                  <a:schemeClr val="dk1">
                    <a:lumMod val="75000"/>
                    <a:lumOff val="25000"/>
                  </a:schemeClr>
                </a:solidFill>
                <a:ea typeface="汉仪君黑-45简" panose="020B0604020202020204" charset="-122"/>
                <a:cs typeface="微软雅黑" panose="020B0503020204020204" charset="-122"/>
                <a:sym typeface="+mn-ea"/>
              </a:rPr>
              <a:t>/</a:t>
            </a:r>
            <a:r>
              <a:rPr lang="zh-CN" altLang="en-US" sz="1500" spc="100">
                <a:ln w="3175">
                  <a:noFill/>
                  <a:prstDash val="dash"/>
                </a:ln>
                <a:solidFill>
                  <a:schemeClr val="dk1">
                    <a:lumMod val="75000"/>
                    <a:lumOff val="25000"/>
                  </a:schemeClr>
                </a:solidFill>
                <a:ea typeface="汉仪君黑-45简" panose="020B0604020202020204" charset="-122"/>
                <a:cs typeface="微软雅黑" panose="020B0503020204020204" charset="-122"/>
                <a:sym typeface="+mn-ea"/>
              </a:rPr>
              <a:t>团队</a:t>
            </a:r>
            <a:r>
              <a:rPr lang="en-US" altLang="zh-CN" sz="1500" spc="100">
                <a:ln w="3175">
                  <a:noFill/>
                  <a:prstDash val="dash"/>
                </a:ln>
                <a:solidFill>
                  <a:schemeClr val="dk1">
                    <a:lumMod val="75000"/>
                    <a:lumOff val="25000"/>
                  </a:schemeClr>
                </a:solidFill>
                <a:ea typeface="汉仪君黑-45简" panose="020B0604020202020204" charset="-122"/>
                <a:cs typeface="微软雅黑" panose="020B0503020204020204" charset="-122"/>
                <a:sym typeface="+mn-ea"/>
              </a:rPr>
              <a:t>/</a:t>
            </a:r>
            <a:r>
              <a:rPr lang="zh-CN" altLang="en-US" sz="1500" spc="100">
                <a:ln w="3175">
                  <a:noFill/>
                  <a:prstDash val="dash"/>
                </a:ln>
                <a:solidFill>
                  <a:schemeClr val="dk1">
                    <a:lumMod val="75000"/>
                    <a:lumOff val="25000"/>
                  </a:schemeClr>
                </a:solidFill>
                <a:ea typeface="汉仪君黑-45简" panose="020B0604020202020204" charset="-122"/>
                <a:cs typeface="微软雅黑" panose="020B0503020204020204" charset="-122"/>
                <a:sym typeface="+mn-ea"/>
              </a:rPr>
              <a:t>账号</a:t>
            </a:r>
            <a:r>
              <a:rPr lang="en-US" altLang="zh-CN" sz="1500" spc="100">
                <a:ln w="3175">
                  <a:noFill/>
                  <a:prstDash val="dash"/>
                </a:ln>
                <a:solidFill>
                  <a:schemeClr val="dk1">
                    <a:lumMod val="75000"/>
                    <a:lumOff val="25000"/>
                  </a:schemeClr>
                </a:solidFill>
                <a:ea typeface="汉仪君黑-45简" panose="020B0604020202020204" charset="-122"/>
                <a:cs typeface="微软雅黑" panose="020B0503020204020204" charset="-122"/>
                <a:sym typeface="+mn-ea"/>
              </a:rPr>
              <a:t>/</a:t>
            </a:r>
            <a:r>
              <a:rPr lang="zh-CN" altLang="en-US" sz="1500" spc="100">
                <a:ln w="3175">
                  <a:noFill/>
                  <a:prstDash val="dash"/>
                </a:ln>
                <a:solidFill>
                  <a:schemeClr val="dk1">
                    <a:lumMod val="75000"/>
                    <a:lumOff val="25000"/>
                  </a:schemeClr>
                </a:solidFill>
                <a:ea typeface="汉仪君黑-45简" panose="020B0604020202020204" charset="-122"/>
                <a:cs typeface="微软雅黑" panose="020B0503020204020204" charset="-122"/>
                <a:sym typeface="+mn-ea"/>
              </a:rPr>
              <a:t>物流</a:t>
            </a:r>
            <a:r>
              <a:rPr lang="en-US" altLang="zh-CN" sz="1500" spc="100">
                <a:ln w="3175">
                  <a:noFill/>
                  <a:prstDash val="dash"/>
                </a:ln>
                <a:solidFill>
                  <a:schemeClr val="dk1">
                    <a:lumMod val="75000"/>
                    <a:lumOff val="25000"/>
                  </a:schemeClr>
                </a:solidFill>
                <a:ea typeface="汉仪君黑-45简" panose="020B0604020202020204" charset="-122"/>
                <a:cs typeface="微软雅黑" panose="020B0503020204020204" charset="-122"/>
                <a:sym typeface="+mn-ea"/>
              </a:rPr>
              <a:t>/</a:t>
            </a:r>
            <a:r>
              <a:rPr lang="zh-CN" altLang="en-US" sz="1500" spc="100">
                <a:ln w="3175">
                  <a:noFill/>
                  <a:prstDash val="dash"/>
                </a:ln>
                <a:solidFill>
                  <a:schemeClr val="dk1">
                    <a:lumMod val="75000"/>
                    <a:lumOff val="25000"/>
                  </a:schemeClr>
                </a:solidFill>
                <a:ea typeface="汉仪君黑-45简" panose="020B0604020202020204" charset="-122"/>
                <a:cs typeface="微软雅黑" panose="020B0503020204020204" charset="-122"/>
                <a:sym typeface="+mn-ea"/>
              </a:rPr>
              <a:t>供应商</a:t>
            </a:r>
            <a:r>
              <a:rPr lang="en-US" altLang="zh-CN" sz="1500" spc="100">
                <a:ln w="3175">
                  <a:noFill/>
                  <a:prstDash val="dash"/>
                </a:ln>
                <a:solidFill>
                  <a:schemeClr val="dk1">
                    <a:lumMod val="75000"/>
                    <a:lumOff val="25000"/>
                  </a:schemeClr>
                </a:solidFill>
                <a:ea typeface="汉仪君黑-45简" panose="020B0604020202020204" charset="-122"/>
                <a:cs typeface="微软雅黑" panose="020B0503020204020204" charset="-122"/>
                <a:sym typeface="+mn-ea"/>
              </a:rPr>
              <a:t>/</a:t>
            </a:r>
            <a:r>
              <a:rPr lang="zh-CN" altLang="en-US" sz="1500" spc="100">
                <a:ln w="3175">
                  <a:noFill/>
                  <a:prstDash val="dash"/>
                </a:ln>
                <a:solidFill>
                  <a:schemeClr val="dk1">
                    <a:lumMod val="75000"/>
                    <a:lumOff val="25000"/>
                  </a:schemeClr>
                </a:solidFill>
                <a:ea typeface="汉仪君黑-45简" panose="020B0604020202020204" charset="-122"/>
                <a:cs typeface="微软雅黑" panose="020B0503020204020204" charset="-122"/>
                <a:sym typeface="+mn-ea"/>
              </a:rPr>
              <a:t>站外资源</a:t>
            </a:r>
            <a:r>
              <a:rPr lang="en-US" altLang="zh-CN" sz="1500" spc="100">
                <a:ln w="3175">
                  <a:noFill/>
                  <a:prstDash val="dash"/>
                </a:ln>
                <a:solidFill>
                  <a:schemeClr val="dk1">
                    <a:lumMod val="75000"/>
                    <a:lumOff val="25000"/>
                  </a:schemeClr>
                </a:solidFill>
                <a:ea typeface="汉仪君黑-45简" panose="020B0604020202020204" charset="-122"/>
                <a:cs typeface="微软雅黑" panose="020B0503020204020204" charset="-122"/>
                <a:sym typeface="+mn-ea"/>
              </a:rPr>
              <a:t>/</a:t>
            </a:r>
            <a:r>
              <a:rPr lang="zh-CN" altLang="en-US" sz="1500" spc="100">
                <a:ln w="3175">
                  <a:noFill/>
                  <a:prstDash val="dash"/>
                </a:ln>
                <a:solidFill>
                  <a:schemeClr val="dk1">
                    <a:lumMod val="75000"/>
                    <a:lumOff val="25000"/>
                  </a:schemeClr>
                </a:solidFill>
                <a:ea typeface="汉仪君黑-45简" panose="020B0604020202020204" charset="-122"/>
                <a:cs typeface="微软雅黑" panose="020B0503020204020204" charset="-122"/>
                <a:sym typeface="+mn-ea"/>
              </a:rPr>
              <a:t>专利⻛险</a:t>
            </a:r>
            <a:r>
              <a:rPr lang="en-US" altLang="zh-CN" sz="1500" spc="100">
                <a:ln w="3175">
                  <a:noFill/>
                  <a:prstDash val="dash"/>
                </a:ln>
                <a:solidFill>
                  <a:schemeClr val="dk1">
                    <a:lumMod val="75000"/>
                    <a:lumOff val="25000"/>
                  </a:schemeClr>
                </a:solidFill>
                <a:ea typeface="汉仪君黑-45简" panose="020B0604020202020204" charset="-122"/>
                <a:cs typeface="微软雅黑" panose="020B0503020204020204" charset="-122"/>
                <a:sym typeface="+mn-ea"/>
              </a:rPr>
              <a:t> </a:t>
            </a:r>
            <a:endParaRPr lang="en-US" altLang="zh-CN" sz="1500" spc="100">
              <a:ln w="3175">
                <a:noFill/>
                <a:prstDash val="dash"/>
              </a:ln>
              <a:solidFill>
                <a:schemeClr val="dk1">
                  <a:lumMod val="75000"/>
                  <a:lumOff val="25000"/>
                </a:schemeClr>
              </a:solidFill>
              <a:ea typeface="汉仪君黑-45简" panose="020B0604020202020204" charset="-122"/>
              <a:cs typeface="微软雅黑" panose="020B0503020204020204" charset="-122"/>
              <a:sym typeface="+mn-ea"/>
            </a:endParaRPr>
          </a:p>
          <a:p>
            <a:pPr lvl="0" indent="0" algn="l" fontAlgn="ctr">
              <a:lnSpc>
                <a:spcPct val="130000"/>
              </a:lnSpc>
              <a:spcBef>
                <a:spcPts val="0"/>
              </a:spcBef>
              <a:spcAft>
                <a:spcPts val="0"/>
              </a:spcAft>
              <a:buSzPct val="100000"/>
              <a:buFont typeface="Wingdings" panose="05000000000000000000" charset="0"/>
              <a:buNone/>
            </a:pPr>
            <a:r>
              <a:rPr lang="zh-CN" altLang="en-US" sz="12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Clear positioning: own</a:t>
            </a:r>
            <a:r>
              <a:rPr lang="en-US" altLang="zh-CN" sz="12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 </a:t>
            </a:r>
            <a:r>
              <a:rPr lang="zh-CN" altLang="en-US" sz="12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conditions/</a:t>
            </a:r>
            <a:r>
              <a:rPr lang="en-US" altLang="zh-CN" sz="12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 </a:t>
            </a:r>
            <a:r>
              <a:rPr lang="zh-CN" altLang="en-US" sz="12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capital/</a:t>
            </a:r>
            <a:r>
              <a:rPr lang="en-US" altLang="zh-CN" sz="12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 </a:t>
            </a:r>
            <a:r>
              <a:rPr lang="zh-CN" altLang="en-US" sz="12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team/</a:t>
            </a:r>
            <a:r>
              <a:rPr lang="en-US" altLang="zh-CN" sz="12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 </a:t>
            </a:r>
            <a:r>
              <a:rPr lang="zh-CN" altLang="en-US" sz="12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account/</a:t>
            </a:r>
            <a:r>
              <a:rPr lang="en-US" altLang="zh-CN" sz="12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 </a:t>
            </a:r>
            <a:r>
              <a:rPr lang="zh-CN" altLang="en-US" sz="12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logistics/</a:t>
            </a:r>
            <a:r>
              <a:rPr lang="en-US" altLang="zh-CN" sz="12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 </a:t>
            </a:r>
            <a:r>
              <a:rPr lang="zh-CN" altLang="en-US" sz="12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suppliers/</a:t>
            </a:r>
            <a:r>
              <a:rPr lang="en-US" altLang="zh-CN" sz="12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 </a:t>
            </a:r>
            <a:r>
              <a:rPr lang="zh-CN" altLang="en-US" sz="12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off-site resources/patent risk</a:t>
            </a:r>
            <a:endParaRPr lang="zh-CN" altLang="en-US" sz="12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endParaRPr>
          </a:p>
          <a:p>
            <a:pPr lvl="0" indent="0" algn="l" fontAlgn="ctr">
              <a:lnSpc>
                <a:spcPct val="130000"/>
              </a:lnSpc>
              <a:spcBef>
                <a:spcPts val="0"/>
              </a:spcBef>
              <a:spcAft>
                <a:spcPts val="0"/>
              </a:spcAft>
              <a:buSzPct val="100000"/>
              <a:buFont typeface="Wingdings" panose="05000000000000000000" charset="0"/>
              <a:buNone/>
            </a:pPr>
            <a:r>
              <a:rPr lang="zh-CN" altLang="en-US" sz="1500" b="1" spc="100">
                <a:ln w="3175">
                  <a:noFill/>
                  <a:prstDash val="dash"/>
                </a:ln>
                <a:solidFill>
                  <a:schemeClr val="dk1">
                    <a:lumMod val="75000"/>
                    <a:lumOff val="25000"/>
                  </a:schemeClr>
                </a:solidFill>
                <a:ea typeface="汉仪君黑-45简" panose="020B0604020202020204" charset="-122"/>
                <a:cs typeface="微软雅黑" panose="020B0503020204020204" charset="-122"/>
                <a:sym typeface="+mn-ea"/>
              </a:rPr>
              <a:t>选择适合的运营品类，降低⻛险，⾼效回报</a:t>
            </a:r>
            <a:endParaRPr lang="zh-CN" altLang="en-US" sz="1500" b="1" spc="100">
              <a:ln w="3175">
                <a:noFill/>
                <a:prstDash val="dash"/>
              </a:ln>
              <a:solidFill>
                <a:schemeClr val="dk1">
                  <a:lumMod val="75000"/>
                  <a:lumOff val="25000"/>
                </a:schemeClr>
              </a:solidFill>
              <a:ea typeface="汉仪君黑-45简" panose="020B0604020202020204" charset="-122"/>
              <a:cs typeface="微软雅黑" panose="020B0503020204020204" charset="-122"/>
              <a:sym typeface="+mn-ea"/>
            </a:endParaRPr>
          </a:p>
          <a:p>
            <a:pPr lvl="0" indent="0" algn="l" fontAlgn="ctr">
              <a:lnSpc>
                <a:spcPct val="130000"/>
              </a:lnSpc>
              <a:spcBef>
                <a:spcPts val="0"/>
              </a:spcBef>
              <a:spcAft>
                <a:spcPts val="0"/>
              </a:spcAft>
              <a:buSzPct val="100000"/>
              <a:buFont typeface="Wingdings" panose="05000000000000000000" charset="0"/>
              <a:buNone/>
            </a:pPr>
            <a:r>
              <a:rPr lang="zh-CN" altLang="en-US" sz="12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Choose the </a:t>
            </a:r>
            <a:r>
              <a:rPr lang="en-US" altLang="zh-CN" sz="12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appropriate</a:t>
            </a:r>
            <a:r>
              <a:rPr lang="zh-CN" altLang="en-US" sz="12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 category</a:t>
            </a:r>
            <a:r>
              <a:rPr lang="en-US" altLang="zh-CN" sz="12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 to</a:t>
            </a:r>
            <a:r>
              <a:rPr lang="zh-CN" altLang="en-US" sz="1200" spc="100">
                <a:ln w="3175">
                  <a:noFill/>
                  <a:prstDash val="dash"/>
                </a:ln>
                <a:solidFill>
                  <a:schemeClr val="dk1">
                    <a:lumMod val="75000"/>
                    <a:lumOff val="25000"/>
                  </a:schemeClr>
                </a:solidFill>
                <a:ea typeface="汉仪君黑-45简" panose="020B0604020202020204" charset="-122"/>
                <a:cs typeface="微软雅黑" panose="020B0503020204020204" charset="-122"/>
                <a:sym typeface="+mn-ea"/>
              </a:rPr>
              <a:t> operat</a:t>
            </a:r>
            <a:r>
              <a:rPr lang="en-US" altLang="zh-CN" sz="1200" spc="100">
                <a:ln w="3175">
                  <a:noFill/>
                  <a:prstDash val="dash"/>
                </a:ln>
                <a:solidFill>
                  <a:schemeClr val="dk1">
                    <a:lumMod val="75000"/>
                    <a:lumOff val="25000"/>
                  </a:schemeClr>
                </a:solidFill>
                <a:ea typeface="汉仪君黑-45简" panose="020B0604020202020204" charset="-122"/>
                <a:cs typeface="微软雅黑" panose="020B0503020204020204" charset="-122"/>
                <a:sym typeface="+mn-ea"/>
              </a:rPr>
              <a:t>e</a:t>
            </a:r>
            <a:r>
              <a:rPr lang="zh-CN" altLang="en-US" sz="12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 reduce risk, </a:t>
            </a:r>
            <a:r>
              <a:rPr lang="en-US" altLang="zh-CN" sz="12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and </a:t>
            </a:r>
            <a:r>
              <a:rPr lang="zh-CN" altLang="en-US" sz="12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make return efficient</a:t>
            </a:r>
            <a:endParaRPr lang="zh-CN" altLang="en-US" sz="12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endParaRPr>
          </a:p>
          <a:p>
            <a:pPr marL="285750" lvl="0" indent="-285750" algn="l" fontAlgn="ctr">
              <a:lnSpc>
                <a:spcPct val="130000"/>
              </a:lnSpc>
              <a:spcBef>
                <a:spcPts val="0"/>
              </a:spcBef>
              <a:spcAft>
                <a:spcPts val="0"/>
              </a:spcAft>
              <a:buSzPct val="100000"/>
              <a:buFont typeface="Wingdings" panose="05000000000000000000" charset="0"/>
              <a:buChar char="l"/>
            </a:pPr>
            <a:r>
              <a:rPr lang="zh-CN" altLang="en-US" sz="1500" spc="100">
                <a:ln w="3175">
                  <a:noFill/>
                  <a:prstDash val="dash"/>
                </a:ln>
                <a:solidFill>
                  <a:schemeClr val="dk1">
                    <a:lumMod val="75000"/>
                    <a:lumOff val="25000"/>
                  </a:schemeClr>
                </a:solidFill>
                <a:ea typeface="汉仪君黑-45简" panose="020B0604020202020204" charset="-122"/>
                <a:cs typeface="微软雅黑" panose="020B0503020204020204" charset="-122"/>
                <a:sym typeface="+mn-ea"/>
              </a:rPr>
              <a:t>站内：现有产品</a:t>
            </a:r>
            <a:r>
              <a:rPr altLang="zh-CN" sz="1500" spc="100">
                <a:ln w="3175">
                  <a:noFill/>
                  <a:prstDash val="dash"/>
                </a:ln>
                <a:solidFill>
                  <a:schemeClr val="dk1">
                    <a:lumMod val="75000"/>
                    <a:lumOff val="25000"/>
                  </a:schemeClr>
                </a:solidFill>
                <a:ea typeface="汉仪君黑-45简" panose="020B0604020202020204" charset="-122"/>
                <a:cs typeface="微软雅黑" panose="020B0503020204020204" charset="-122"/>
                <a:sym typeface="+mn-ea"/>
              </a:rPr>
              <a:t>/</a:t>
            </a:r>
            <a:r>
              <a:rPr lang="zh-CN" altLang="en-US" sz="1500" spc="100">
                <a:ln w="3175">
                  <a:noFill/>
                  <a:prstDash val="dash"/>
                </a:ln>
                <a:solidFill>
                  <a:schemeClr val="dk1">
                    <a:lumMod val="75000"/>
                    <a:lumOff val="25000"/>
                  </a:schemeClr>
                </a:solidFill>
                <a:ea typeface="汉仪君黑-45简" panose="020B0604020202020204" charset="-122"/>
                <a:cs typeface="微软雅黑" panose="020B0503020204020204" charset="-122"/>
                <a:sym typeface="+mn-ea"/>
              </a:rPr>
              <a:t>延伸周边产品</a:t>
            </a:r>
            <a:endParaRPr lang="zh-CN" altLang="en-US" sz="1500" spc="100">
              <a:ln w="3175">
                <a:noFill/>
                <a:prstDash val="dash"/>
              </a:ln>
              <a:solidFill>
                <a:schemeClr val="dk1">
                  <a:lumMod val="75000"/>
                  <a:lumOff val="25000"/>
                </a:schemeClr>
              </a:solidFill>
              <a:ea typeface="汉仪君黑-45简" panose="020B0604020202020204" charset="-122"/>
              <a:cs typeface="微软雅黑" panose="020B0503020204020204" charset="-122"/>
              <a:sym typeface="+mn-ea"/>
            </a:endParaRPr>
          </a:p>
          <a:p>
            <a:pPr lvl="0" indent="0" algn="l" fontAlgn="ctr">
              <a:lnSpc>
                <a:spcPct val="130000"/>
              </a:lnSpc>
              <a:spcBef>
                <a:spcPts val="0"/>
              </a:spcBef>
              <a:spcAft>
                <a:spcPts val="0"/>
              </a:spcAft>
              <a:buSzPct val="100000"/>
              <a:buFont typeface="Wingdings" panose="05000000000000000000" charset="0"/>
              <a:buNone/>
            </a:pPr>
            <a:r>
              <a:rPr lang="en-US" altLang="zh-CN" sz="12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Within the site</a:t>
            </a:r>
            <a:r>
              <a:rPr lang="zh-CN" altLang="en-US" sz="12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 existing products/</a:t>
            </a:r>
            <a:r>
              <a:rPr lang="en-US" altLang="zh-CN" sz="12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 </a:t>
            </a:r>
            <a:r>
              <a:rPr lang="zh-CN" altLang="en-US" sz="12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extension of peripheral products</a:t>
            </a:r>
            <a:endParaRPr lang="zh-CN" altLang="en-US" sz="12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endParaRPr>
          </a:p>
          <a:p>
            <a:pPr marL="285750" lvl="0" indent="-285750" algn="l" fontAlgn="ctr">
              <a:lnSpc>
                <a:spcPct val="130000"/>
              </a:lnSpc>
              <a:spcBef>
                <a:spcPts val="0"/>
              </a:spcBef>
              <a:spcAft>
                <a:spcPts val="0"/>
              </a:spcAft>
              <a:buSzPct val="100000"/>
              <a:buFont typeface="Wingdings" panose="05000000000000000000" charset="0"/>
              <a:buChar char="l"/>
            </a:pPr>
            <a:r>
              <a:rPr lang="zh-CN" altLang="en-US" sz="1500" spc="100">
                <a:ln w="3175">
                  <a:noFill/>
                  <a:prstDash val="dash"/>
                </a:ln>
                <a:solidFill>
                  <a:schemeClr val="dk1">
                    <a:lumMod val="75000"/>
                    <a:lumOff val="25000"/>
                  </a:schemeClr>
                </a:solidFill>
                <a:ea typeface="汉仪君黑-45简" panose="020B0604020202020204" charset="-122"/>
                <a:cs typeface="微软雅黑" panose="020B0503020204020204" charset="-122"/>
                <a:sym typeface="+mn-ea"/>
              </a:rPr>
              <a:t>站外：新需求</a:t>
            </a:r>
            <a:r>
              <a:rPr altLang="zh-CN" sz="1500" spc="100">
                <a:ln w="3175">
                  <a:noFill/>
                  <a:prstDash val="dash"/>
                </a:ln>
                <a:solidFill>
                  <a:schemeClr val="dk1">
                    <a:lumMod val="75000"/>
                    <a:lumOff val="25000"/>
                  </a:schemeClr>
                </a:solidFill>
                <a:ea typeface="汉仪君黑-45简" panose="020B0604020202020204" charset="-122"/>
                <a:cs typeface="微软雅黑" panose="020B0503020204020204" charset="-122"/>
                <a:sym typeface="+mn-ea"/>
              </a:rPr>
              <a:t>/</a:t>
            </a:r>
            <a:r>
              <a:rPr lang="zh-CN" altLang="en-US" sz="1500" spc="100">
                <a:ln w="3175">
                  <a:noFill/>
                  <a:prstDash val="dash"/>
                </a:ln>
                <a:solidFill>
                  <a:schemeClr val="dk1">
                    <a:lumMod val="75000"/>
                    <a:lumOff val="25000"/>
                  </a:schemeClr>
                </a:solidFill>
                <a:ea typeface="汉仪君黑-45简" panose="020B0604020202020204" charset="-122"/>
                <a:cs typeface="微软雅黑" panose="020B0503020204020204" charset="-122"/>
                <a:sym typeface="+mn-ea"/>
              </a:rPr>
              <a:t>潜在热点</a:t>
            </a:r>
            <a:endParaRPr lang="zh-CN" altLang="en-US" sz="1500" spc="100">
              <a:ln w="3175">
                <a:noFill/>
                <a:prstDash val="dash"/>
              </a:ln>
              <a:solidFill>
                <a:schemeClr val="dk1">
                  <a:lumMod val="75000"/>
                  <a:lumOff val="25000"/>
                </a:schemeClr>
              </a:solidFill>
              <a:ea typeface="汉仪君黑-45简" panose="020B0604020202020204" charset="-122"/>
              <a:cs typeface="微软雅黑" panose="020B0503020204020204" charset="-122"/>
              <a:sym typeface="+mn-ea"/>
            </a:endParaRPr>
          </a:p>
          <a:p>
            <a:pPr lvl="0" indent="0" algn="l" fontAlgn="ctr">
              <a:lnSpc>
                <a:spcPct val="130000"/>
              </a:lnSpc>
              <a:spcBef>
                <a:spcPts val="0"/>
              </a:spcBef>
              <a:spcAft>
                <a:spcPts val="0"/>
              </a:spcAft>
              <a:buSzPct val="100000"/>
              <a:buFont typeface="Wingdings" panose="05000000000000000000" charset="0"/>
              <a:buNone/>
            </a:pPr>
            <a:r>
              <a:rPr lang="zh-CN" altLang="en-US" sz="12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O</a:t>
            </a:r>
            <a:r>
              <a:rPr lang="en-US" altLang="zh-CN" sz="12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utside the site</a:t>
            </a:r>
            <a:r>
              <a:rPr lang="zh-CN" altLang="en-US" sz="12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 new demand/potential hot </a:t>
            </a:r>
            <a:r>
              <a:rPr lang="en-US" altLang="zh-CN" sz="12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topics</a:t>
            </a:r>
            <a:endParaRPr lang="zh-CN" altLang="en-US" sz="12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endParaRPr>
          </a:p>
          <a:p>
            <a:pPr algn="ctr">
              <a:lnSpc>
                <a:spcPct val="120000"/>
              </a:lnSpc>
            </a:pPr>
            <a:endParaRPr lang="zh-CN" altLang="en-US" sz="5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Arial" panose="020B0604020202020204" pitchFamily="34" charset="0"/>
            </a:endParaRPr>
          </a:p>
        </p:txBody>
      </p:sp>
      <p:sp>
        <p:nvSpPr>
          <p:cNvPr id="11" name="文本框 21"/>
          <p:cNvSpPr txBox="1"/>
          <p:nvPr>
            <p:custDataLst>
              <p:tags r:id="rId7"/>
            </p:custDataLst>
          </p:nvPr>
        </p:nvSpPr>
        <p:spPr>
          <a:xfrm>
            <a:off x="6943725" y="1966595"/>
            <a:ext cx="3592195" cy="557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lstStyle>
            <a:defPPr>
              <a:defRPr lang="zh-CN"/>
            </a:defPPr>
            <a:lvl1pPr algn="ctr" fontAlgn="base">
              <a:spcBef>
                <a:spcPct val="0"/>
              </a:spcBef>
              <a:spcAft>
                <a:spcPct val="0"/>
              </a:spcAft>
              <a:defRPr sz="2400">
                <a:solidFill>
                  <a:prstClr val="white"/>
                </a:solidFill>
                <a:latin typeface="+mj-lt"/>
                <a:ea typeface="微软雅黑" panose="020B0503020204020204" charset="-122"/>
              </a:defRPr>
            </a:lvl1pPr>
            <a:lvl2pPr marL="742950" indent="-285750">
              <a:defRPr>
                <a:latin typeface="Calibri" panose="020F0502020204030204" charset="0"/>
                <a:ea typeface="微软雅黑" panose="020B0503020204020204" charset="-122"/>
              </a:defRPr>
            </a:lvl2pPr>
            <a:lvl3pPr marL="1143000" indent="-228600">
              <a:defRPr>
                <a:latin typeface="Calibri" panose="020F0502020204030204" charset="0"/>
                <a:ea typeface="微软雅黑" panose="020B0503020204020204" charset="-122"/>
              </a:defRPr>
            </a:lvl3pPr>
            <a:lvl4pPr marL="1600200" indent="-228600">
              <a:defRPr>
                <a:latin typeface="Calibri" panose="020F0502020204030204" charset="0"/>
                <a:ea typeface="微软雅黑" panose="020B0503020204020204" charset="-122"/>
              </a:defRPr>
            </a:lvl4pPr>
            <a:lvl5pPr marL="2057400" indent="-228600">
              <a:defRPr>
                <a:latin typeface="Calibri" panose="020F0502020204030204" charset="0"/>
                <a:ea typeface="微软雅黑" panose="020B0503020204020204" charset="-122"/>
              </a:defRPr>
            </a:lvl5pPr>
            <a:lvl6pPr marL="2514600" indent="-228600" fontAlgn="base">
              <a:spcBef>
                <a:spcPct val="0"/>
              </a:spcBef>
              <a:spcAft>
                <a:spcPct val="0"/>
              </a:spcAft>
              <a:defRPr>
                <a:latin typeface="Calibri" panose="020F0502020204030204" charset="0"/>
                <a:ea typeface="微软雅黑" panose="020B0503020204020204" charset="-122"/>
              </a:defRPr>
            </a:lvl6pPr>
            <a:lvl7pPr marL="2971800" indent="-228600" fontAlgn="base">
              <a:spcBef>
                <a:spcPct val="0"/>
              </a:spcBef>
              <a:spcAft>
                <a:spcPct val="0"/>
              </a:spcAft>
              <a:defRPr>
                <a:latin typeface="Calibri" panose="020F0502020204030204" charset="0"/>
                <a:ea typeface="微软雅黑" panose="020B0503020204020204" charset="-122"/>
              </a:defRPr>
            </a:lvl7pPr>
            <a:lvl8pPr marL="3429000" indent="-228600" fontAlgn="base">
              <a:spcBef>
                <a:spcPct val="0"/>
              </a:spcBef>
              <a:spcAft>
                <a:spcPct val="0"/>
              </a:spcAft>
              <a:defRPr>
                <a:latin typeface="Calibri" panose="020F0502020204030204" charset="0"/>
                <a:ea typeface="微软雅黑" panose="020B0503020204020204" charset="-122"/>
              </a:defRPr>
            </a:lvl8pPr>
            <a:lvl9pPr marL="3886200" indent="-228600" fontAlgn="base">
              <a:spcBef>
                <a:spcPct val="0"/>
              </a:spcBef>
              <a:spcAft>
                <a:spcPct val="0"/>
              </a:spcAft>
              <a:defRPr>
                <a:latin typeface="Calibri" panose="020F0502020204030204" charset="0"/>
                <a:ea typeface="微软雅黑" panose="020B0503020204020204" charset="-122"/>
              </a:defRPr>
            </a:lvl9pPr>
          </a:lstStyle>
          <a:p>
            <a:pPr>
              <a:lnSpc>
                <a:spcPct val="120000"/>
              </a:lnSpc>
            </a:pPr>
            <a:r>
              <a:rPr lang="zh-CN" altLang="en-US" sz="12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产品打造（进入目标市场的单品选择）</a:t>
            </a:r>
            <a:endParaRPr lang="zh-CN" altLang="en-US" sz="12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endParaRPr>
          </a:p>
          <a:p>
            <a:pPr>
              <a:lnSpc>
                <a:spcPct val="120000"/>
              </a:lnSpc>
            </a:pPr>
            <a:r>
              <a:rPr lang="en-US" altLang="zh-CN" sz="12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Product Building</a:t>
            </a:r>
            <a:endParaRPr lang="en-US" altLang="zh-CN" sz="12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endParaRPr>
          </a:p>
          <a:p>
            <a:pPr>
              <a:lnSpc>
                <a:spcPct val="120000"/>
              </a:lnSpc>
            </a:pPr>
            <a:r>
              <a:rPr lang="en-US" altLang="zh-CN" sz="12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(selecting items to enter the target market )</a:t>
            </a:r>
            <a:endParaRPr lang="en-US" altLang="zh-CN" sz="12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endParaRPr>
          </a:p>
        </p:txBody>
      </p:sp>
      <p:sp>
        <p:nvSpPr>
          <p:cNvPr id="14" name="文本框 22"/>
          <p:cNvSpPr txBox="1"/>
          <p:nvPr>
            <p:custDataLst>
              <p:tags r:id="rId8"/>
            </p:custDataLst>
          </p:nvPr>
        </p:nvSpPr>
        <p:spPr>
          <a:xfrm>
            <a:off x="6417310" y="2870200"/>
            <a:ext cx="4504055" cy="2983230"/>
          </a:xfrm>
          <a:prstGeom prst="rect">
            <a:avLst/>
          </a:prstGeom>
        </p:spPr>
        <p:txBody>
          <a:bodyPr wrap="square">
            <a:normAutofit fontScale="90000" lnSpcReduction="20000"/>
          </a:bodyPr>
          <a:lstStyle>
            <a:defPPr>
              <a:defRPr lang="zh-CN"/>
            </a:defPPr>
            <a:lvl1pPr>
              <a:defRPr sz="1400">
                <a:solidFill>
                  <a:srgbClr val="474546"/>
                </a:solidFill>
                <a:latin typeface="Arial" panose="020B0604020202020204"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lang="zh-CN" altLang="en-US" spc="100">
                <a:ln w="3175">
                  <a:noFill/>
                  <a:prstDash val="dash"/>
                </a:ln>
                <a:solidFill>
                  <a:schemeClr val="dk1">
                    <a:lumMod val="75000"/>
                    <a:lumOff val="25000"/>
                  </a:schemeClr>
                </a:solidFill>
                <a:ea typeface="汉仪君黑-45简" panose="020B0604020202020204" charset="-122"/>
                <a:cs typeface="微软雅黑" panose="020B0503020204020204" charset="-122"/>
                <a:sym typeface="+mn-ea"/>
              </a:rPr>
              <a:t>卖点梳理，差异化打造，确保利润的前提下，保持高转化率</a:t>
            </a:r>
            <a:endParaRPr lang="zh-CN" altLang="en-US" spc="100">
              <a:ln w="3175">
                <a:noFill/>
                <a:prstDash val="dash"/>
              </a:ln>
              <a:solidFill>
                <a:schemeClr val="dk1">
                  <a:lumMod val="75000"/>
                  <a:lumOff val="25000"/>
                </a:schemeClr>
              </a:solidFill>
              <a:ea typeface="汉仪君黑-45简" panose="020B0604020202020204" charset="-122"/>
              <a:cs typeface="微软雅黑" panose="020B0503020204020204" charset="-122"/>
              <a:sym typeface="+mn-ea"/>
            </a:endParaRPr>
          </a:p>
          <a:p>
            <a:pPr lvl="0" indent="0" algn="l" fontAlgn="ctr">
              <a:lnSpc>
                <a:spcPct val="130000"/>
              </a:lnSpc>
              <a:spcBef>
                <a:spcPts val="1000"/>
              </a:spcBef>
              <a:spcAft>
                <a:spcPts val="0"/>
              </a:spcAft>
              <a:buSzPct val="100000"/>
              <a:buFont typeface="Wingdings" panose="05000000000000000000" charset="0"/>
              <a:buNone/>
            </a:pPr>
            <a:r>
              <a:rPr lang="zh-CN" altLang="en-US"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Sort out selling points, shap</a:t>
            </a:r>
            <a:r>
              <a:rPr lang="en-US" altLang="zh-CN"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e</a:t>
            </a:r>
            <a:r>
              <a:rPr lang="zh-CN" altLang="en-US"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 differentiation,</a:t>
            </a:r>
            <a:r>
              <a:rPr lang="en-US" altLang="zh-CN"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 </a:t>
            </a:r>
            <a:r>
              <a:rPr lang="zh-CN" altLang="en-US"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and maintain a high conversion rate on the premise of profits</a:t>
            </a:r>
            <a:endParaRPr lang="zh-CN" altLang="en-US"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pc="100">
                <a:ln w="3175">
                  <a:noFill/>
                  <a:prstDash val="dash"/>
                </a:ln>
                <a:solidFill>
                  <a:schemeClr val="dk1">
                    <a:lumMod val="75000"/>
                    <a:lumOff val="25000"/>
                  </a:schemeClr>
                </a:solidFill>
                <a:ea typeface="汉仪君黑-45简" panose="020B0604020202020204" charset="-122"/>
                <a:cs typeface="微软雅黑" panose="020B0503020204020204" charset="-122"/>
                <a:sym typeface="+mn-ea"/>
              </a:rPr>
              <a:t>产品体系，结构搭建，定价定位，不同使命</a:t>
            </a:r>
            <a:endParaRPr lang="zh-CN" altLang="en-US" spc="100">
              <a:ln w="3175">
                <a:noFill/>
                <a:prstDash val="dash"/>
              </a:ln>
              <a:solidFill>
                <a:schemeClr val="dk1">
                  <a:lumMod val="75000"/>
                  <a:lumOff val="25000"/>
                </a:schemeClr>
              </a:solidFill>
              <a:ea typeface="汉仪君黑-45简" panose="020B0604020202020204" charset="-122"/>
              <a:cs typeface="微软雅黑" panose="020B0503020204020204" charset="-122"/>
              <a:sym typeface="+mn-ea"/>
            </a:endParaRPr>
          </a:p>
          <a:p>
            <a:pPr lvl="0" indent="0" algn="l" fontAlgn="ctr">
              <a:lnSpc>
                <a:spcPct val="130000"/>
              </a:lnSpc>
              <a:spcBef>
                <a:spcPts val="1000"/>
              </a:spcBef>
              <a:spcAft>
                <a:spcPts val="0"/>
              </a:spcAft>
              <a:buSzPct val="100000"/>
              <a:buFont typeface="Wingdings" panose="05000000000000000000" charset="0"/>
              <a:buNone/>
            </a:pPr>
            <a:r>
              <a:rPr lang="zh-CN" altLang="en-US"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Product</a:t>
            </a:r>
            <a:r>
              <a:rPr lang="en-US" altLang="zh-CN"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s</a:t>
            </a:r>
            <a:r>
              <a:rPr lang="zh-CN" altLang="en-US"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 systematization, structure building, pricing positioning, </a:t>
            </a:r>
            <a:r>
              <a:rPr lang="en-US" altLang="zh-CN"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m</a:t>
            </a:r>
            <a:r>
              <a:rPr lang="zh-CN" altLang="en-US"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ission differentiation</a:t>
            </a:r>
            <a:endParaRPr lang="zh-CN" altLang="en-US"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pc="100">
                <a:ln w="3175">
                  <a:noFill/>
                  <a:prstDash val="dash"/>
                </a:ln>
                <a:solidFill>
                  <a:schemeClr val="dk1">
                    <a:lumMod val="75000"/>
                    <a:lumOff val="25000"/>
                  </a:schemeClr>
                </a:solidFill>
                <a:ea typeface="汉仪君黑-45简" panose="020B0604020202020204" charset="-122"/>
                <a:cs typeface="微软雅黑" panose="020B0503020204020204" charset="-122"/>
                <a:sym typeface="+mn-ea"/>
              </a:rPr>
              <a:t>迭代优化升级</a:t>
            </a:r>
            <a:endParaRPr lang="zh-CN" altLang="en-US" spc="100">
              <a:ln w="3175">
                <a:noFill/>
                <a:prstDash val="dash"/>
              </a:ln>
              <a:solidFill>
                <a:schemeClr val="dk1">
                  <a:lumMod val="75000"/>
                  <a:lumOff val="25000"/>
                </a:schemeClr>
              </a:solidFill>
              <a:ea typeface="汉仪君黑-45简" panose="020B0604020202020204" charset="-122"/>
              <a:cs typeface="微软雅黑" panose="020B0503020204020204" charset="-122"/>
              <a:sym typeface="+mn-ea"/>
            </a:endParaRPr>
          </a:p>
          <a:p>
            <a:pPr lvl="0" indent="0" algn="l" fontAlgn="ctr">
              <a:lnSpc>
                <a:spcPct val="130000"/>
              </a:lnSpc>
              <a:spcBef>
                <a:spcPts val="1000"/>
              </a:spcBef>
              <a:spcAft>
                <a:spcPts val="0"/>
              </a:spcAft>
              <a:buSzPct val="100000"/>
              <a:buFont typeface="Wingdings" panose="05000000000000000000" charset="0"/>
              <a:buNone/>
            </a:pPr>
            <a:r>
              <a:rPr lang="zh-CN" altLang="en-US"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Iterative optimization and upgrade</a:t>
            </a:r>
            <a:endParaRPr lang="zh-CN" altLang="en-US"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endParaRPr>
          </a:p>
          <a:p>
            <a:pPr algn="ctr">
              <a:lnSpc>
                <a:spcPct val="120000"/>
              </a:lnSpc>
            </a:pPr>
            <a:endParaRPr lang="zh-CN" altLang="en-US" spc="150">
              <a:solidFill>
                <a:schemeClr val="tx1"/>
              </a:solidFill>
              <a:ea typeface="微软雅黑" panose="020B0503020204020204" charset="-122"/>
              <a:sym typeface="Arial" panose="020B0604020202020204" pitchFamily="34" charset="0"/>
            </a:endParaRPr>
          </a:p>
        </p:txBody>
      </p:sp>
      <p:cxnSp>
        <p:nvCxnSpPr>
          <p:cNvPr id="12" name="直接连接符 11"/>
          <p:cNvCxnSpPr/>
          <p:nvPr>
            <p:custDataLst>
              <p:tags r:id="rId9"/>
            </p:custDataLst>
          </p:nvPr>
        </p:nvCxnSpPr>
        <p:spPr>
          <a:xfrm>
            <a:off x="5600696" y="1066809"/>
            <a:ext cx="990608" cy="0"/>
          </a:xfrm>
          <a:prstGeom prst="line">
            <a:avLst/>
          </a:prstGeom>
          <a:ln w="76200">
            <a:solidFill>
              <a:schemeClr val="accent1"/>
            </a:solidFill>
          </a:ln>
        </p:spPr>
        <p:style>
          <a:lnRef idx="1">
            <a:schemeClr val="dk1"/>
          </a:lnRef>
          <a:fillRef idx="0">
            <a:schemeClr val="dk1"/>
          </a:fillRef>
          <a:effectRef idx="0">
            <a:schemeClr val="dk1"/>
          </a:effectRef>
          <a:fontRef idx="minor">
            <a:schemeClr val="tx1"/>
          </a:fontRef>
        </p:style>
      </p:cxnSp>
      <p:sp>
        <p:nvSpPr>
          <p:cNvPr id="13" name="文本框 6"/>
          <p:cNvSpPr txBox="1"/>
          <p:nvPr>
            <p:custDataLst>
              <p:tags r:id="rId10"/>
            </p:custDataLst>
          </p:nvPr>
        </p:nvSpPr>
        <p:spPr>
          <a:xfrm>
            <a:off x="457204" y="272417"/>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fontScale="50000"/>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marL="0" indent="0" algn="ctr">
              <a:lnSpc>
                <a:spcPct val="100000"/>
              </a:lnSpc>
              <a:spcBef>
                <a:spcPts val="0"/>
              </a:spcBef>
              <a:spcAft>
                <a:spcPts val="0"/>
              </a:spcAft>
              <a:buSzPct val="100000"/>
              <a:buNone/>
            </a:pPr>
            <a:r>
              <a:rPr lang="zh-CN" altLang="en-US" sz="3600">
                <a:solidFill>
                  <a:schemeClr val="accent1"/>
                </a:solidFill>
                <a:latin typeface="Arial" panose="020B0604020202020204" pitchFamily="34" charset="0"/>
                <a:ea typeface="汉仪旗黑-55简" panose="00020600040101010101" charset="-122"/>
              </a:rPr>
              <a:t>选品</a:t>
            </a:r>
            <a:endParaRPr lang="zh-CN" altLang="en-US" sz="3600">
              <a:solidFill>
                <a:schemeClr val="accent1"/>
              </a:solidFill>
              <a:latin typeface="Arial" panose="020B0604020202020204" pitchFamily="34" charset="0"/>
              <a:ea typeface="汉仪旗黑-55简" panose="00020600040101010101" charset="-122"/>
            </a:endParaRPr>
          </a:p>
          <a:p>
            <a:pPr marL="0" indent="0" algn="ctr">
              <a:lnSpc>
                <a:spcPct val="100000"/>
              </a:lnSpc>
              <a:spcBef>
                <a:spcPts val="0"/>
              </a:spcBef>
              <a:spcAft>
                <a:spcPts val="0"/>
              </a:spcAft>
              <a:buSzPct val="100000"/>
              <a:buNone/>
            </a:pPr>
            <a:r>
              <a:rPr lang="en-US" altLang="zh-CN" sz="3600">
                <a:solidFill>
                  <a:schemeClr val="accent1"/>
                </a:solidFill>
                <a:latin typeface="Arial" panose="020B0604020202020204" pitchFamily="34" charset="0"/>
                <a:ea typeface="汉仪旗黑-55简" panose="00020600040101010101" charset="-122"/>
              </a:rPr>
              <a:t>product selection</a:t>
            </a:r>
            <a:endParaRPr lang="en-US" altLang="zh-CN" sz="3600">
              <a:solidFill>
                <a:schemeClr val="accent1"/>
              </a:solidFill>
              <a:latin typeface="Arial" panose="020B0604020202020204" pitchFamily="34" charset="0"/>
              <a:ea typeface="汉仪旗黑-55简" panose="00020600040101010101" charset="-122"/>
            </a:endParaRPr>
          </a:p>
        </p:txBody>
      </p:sp>
      <p:sp>
        <p:nvSpPr>
          <p:cNvPr id="2" name="文本框 1"/>
          <p:cNvSpPr txBox="1"/>
          <p:nvPr/>
        </p:nvSpPr>
        <p:spPr>
          <a:xfrm>
            <a:off x="392430" y="6612890"/>
            <a:ext cx="9801225" cy="245110"/>
          </a:xfrm>
          <a:prstGeom prst="rect">
            <a:avLst/>
          </a:prstGeom>
          <a:noFill/>
        </p:spPr>
        <p:txBody>
          <a:bodyPr wrap="square" rtlCol="0">
            <a:spAutoFit/>
          </a:bodyPr>
          <a:p>
            <a:r>
              <a:rPr lang="en-US" altLang="zh-CN" sz="1000">
                <a:solidFill>
                  <a:schemeClr val="bg1"/>
                </a:solidFill>
              </a:rPr>
              <a:t>Global Cross-Border E-Commerce Training | </a:t>
            </a:r>
            <a:r>
              <a:rPr lang="en-US" altLang="zh-CN" sz="1000">
                <a:solidFill>
                  <a:schemeClr val="bg1"/>
                </a:solidFill>
                <a:sym typeface="+mn-ea"/>
              </a:rPr>
              <a:t>Unit 5  Cross-Border E-Commerce Big Data Analysis</a:t>
            </a:r>
            <a:endParaRPr lang="en-US" altLang="zh-CN" sz="1000">
              <a:solidFill>
                <a:schemeClr val="bg1"/>
              </a:solidFill>
              <a:sym typeface="+mn-ea"/>
            </a:endParaRPr>
          </a:p>
        </p:txBody>
      </p:sp>
    </p:spTree>
    <p:custDataLst>
      <p:tags r:id="rId1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6"/>
          <p:cNvSpPr txBox="1"/>
          <p:nvPr>
            <p:custDataLst>
              <p:tags r:id="rId1"/>
            </p:custDataLst>
          </p:nvPr>
        </p:nvSpPr>
        <p:spPr>
          <a:xfrm>
            <a:off x="457204" y="304802"/>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fontScale="50000"/>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marL="0" indent="0" algn="ctr">
              <a:lnSpc>
                <a:spcPct val="100000"/>
              </a:lnSpc>
              <a:spcBef>
                <a:spcPts val="0"/>
              </a:spcBef>
              <a:spcAft>
                <a:spcPts val="0"/>
              </a:spcAft>
              <a:buSzPct val="100000"/>
              <a:buNone/>
            </a:pPr>
            <a:r>
              <a:rPr lang="zh-CN" altLang="en-US" sz="3600">
                <a:solidFill>
                  <a:schemeClr val="accent1"/>
                </a:solidFill>
                <a:latin typeface="Arial" panose="020B0604020202020204" pitchFamily="34" charset="0"/>
                <a:ea typeface="汉仪旗黑-55简" panose="00020600040101010101" charset="-122"/>
              </a:rPr>
              <a:t>运营</a:t>
            </a:r>
            <a:endParaRPr lang="zh-CN" altLang="en-US" sz="3600">
              <a:solidFill>
                <a:schemeClr val="accent1"/>
              </a:solidFill>
              <a:latin typeface="Arial" panose="020B0604020202020204" pitchFamily="34" charset="0"/>
              <a:ea typeface="汉仪旗黑-55简" panose="00020600040101010101" charset="-122"/>
            </a:endParaRPr>
          </a:p>
          <a:p>
            <a:pPr marL="0" indent="0" algn="ctr">
              <a:lnSpc>
                <a:spcPct val="100000"/>
              </a:lnSpc>
              <a:spcBef>
                <a:spcPts val="0"/>
              </a:spcBef>
              <a:spcAft>
                <a:spcPts val="0"/>
              </a:spcAft>
              <a:buSzPct val="100000"/>
              <a:buNone/>
            </a:pPr>
            <a:r>
              <a:rPr lang="en-US" altLang="zh-CN" sz="3600">
                <a:solidFill>
                  <a:schemeClr val="accent1"/>
                </a:solidFill>
                <a:latin typeface="Arial" panose="020B0604020202020204" pitchFamily="34" charset="0"/>
                <a:ea typeface="汉仪旗黑-55简" panose="00020600040101010101" charset="-122"/>
              </a:rPr>
              <a:t>Operation</a:t>
            </a:r>
            <a:endParaRPr lang="en-US" altLang="zh-CN" sz="3600">
              <a:solidFill>
                <a:schemeClr val="accent1"/>
              </a:solidFill>
              <a:latin typeface="Arial" panose="020B0604020202020204" pitchFamily="34" charset="0"/>
              <a:ea typeface="汉仪旗黑-55简" panose="00020600040101010101" charset="-122"/>
            </a:endParaRPr>
          </a:p>
        </p:txBody>
      </p:sp>
      <p:cxnSp>
        <p:nvCxnSpPr>
          <p:cNvPr id="3" name="直接连接符 2"/>
          <p:cNvCxnSpPr/>
          <p:nvPr>
            <p:custDataLst>
              <p:tags r:id="rId2"/>
            </p:custDataLst>
          </p:nvPr>
        </p:nvCxnSpPr>
        <p:spPr>
          <a:xfrm>
            <a:off x="5600696" y="1066809"/>
            <a:ext cx="990608" cy="0"/>
          </a:xfrm>
          <a:prstGeom prst="line">
            <a:avLst/>
          </a:prstGeom>
          <a:ln w="76200">
            <a:solidFill>
              <a:schemeClr val="accent1"/>
            </a:solidFill>
          </a:ln>
        </p:spPr>
        <p:style>
          <a:lnRef idx="1">
            <a:schemeClr val="dk1"/>
          </a:lnRef>
          <a:fillRef idx="0">
            <a:schemeClr val="dk1"/>
          </a:fillRef>
          <a:effectRef idx="0">
            <a:schemeClr val="dk1"/>
          </a:effectRef>
          <a:fontRef idx="minor">
            <a:schemeClr val="tx1"/>
          </a:fontRef>
        </p:style>
      </p:cxnSp>
      <p:sp>
        <p:nvSpPr>
          <p:cNvPr id="8" name="Title 6"/>
          <p:cNvSpPr txBox="1"/>
          <p:nvPr>
            <p:custDataLst>
              <p:tags r:id="rId3"/>
            </p:custDataLst>
          </p:nvPr>
        </p:nvSpPr>
        <p:spPr>
          <a:xfrm>
            <a:off x="3195320" y="2112010"/>
            <a:ext cx="7409815" cy="2633980"/>
          </a:xfrm>
          <a:prstGeom prst="rect">
            <a:avLst/>
          </a:prstGeom>
          <a:noFill/>
          <a:ln w="3175">
            <a:noFill/>
            <a:prstDash val="dash"/>
          </a:ln>
        </p:spPr>
        <p:txBody>
          <a:bodyPr wrap="square" lIns="63500" tIns="25400" rIns="63500" bIns="25400" anchor="ctr" anchorCtr="0"/>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8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推广投入产出：站内站外</a:t>
            </a:r>
            <a:endParaRPr lang="zh-CN" altLang="en-US" sz="18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endParaRPr>
          </a:p>
          <a:p>
            <a:pPr lvl="0" indent="0" algn="l" fontAlgn="ctr">
              <a:lnSpc>
                <a:spcPct val="130000"/>
              </a:lnSpc>
              <a:spcBef>
                <a:spcPts val="1000"/>
              </a:spcBef>
              <a:spcAft>
                <a:spcPts val="0"/>
              </a:spcAft>
              <a:buSzPct val="100000"/>
              <a:buFont typeface="Wingdings" panose="05000000000000000000" charset="0"/>
            </a:pPr>
            <a:r>
              <a:rPr altLang="zh-CN" sz="18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I</a:t>
            </a:r>
            <a:r>
              <a:rPr lang="zh-CN" altLang="en-US" sz="18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nput</a:t>
            </a:r>
            <a:r>
              <a:rPr altLang="zh-CN" sz="18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 and </a:t>
            </a:r>
            <a:r>
              <a:rPr lang="zh-CN" altLang="en-US" sz="18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output</a:t>
            </a:r>
            <a:r>
              <a:rPr altLang="zh-CN" sz="18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 of the p</a:t>
            </a:r>
            <a:r>
              <a:rPr lang="zh-CN" altLang="en-US" sz="18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romotion</a:t>
            </a:r>
            <a:r>
              <a:rPr lang="zh-CN" altLang="en-US" sz="18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 inside and outside the </a:t>
            </a:r>
            <a:r>
              <a:rPr altLang="zh-CN" sz="18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site</a:t>
            </a:r>
            <a:endParaRPr lang="zh-CN" altLang="en-US" sz="18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8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物流：方式，周转</a:t>
            </a:r>
            <a:endParaRPr lang="zh-CN" altLang="en-US" sz="18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endParaRPr>
          </a:p>
          <a:p>
            <a:pPr lvl="0" indent="0" algn="l" fontAlgn="ctr">
              <a:lnSpc>
                <a:spcPct val="130000"/>
              </a:lnSpc>
              <a:spcBef>
                <a:spcPts val="1000"/>
              </a:spcBef>
              <a:spcAft>
                <a:spcPts val="0"/>
              </a:spcAft>
              <a:buSzPct val="100000"/>
              <a:buFont typeface="Wingdings" panose="05000000000000000000" charset="0"/>
            </a:pPr>
            <a:r>
              <a:rPr altLang="zh-CN" sz="18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Logistics: mode, turnover</a:t>
            </a:r>
            <a:endParaRPr altLang="zh-CN" sz="18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8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财务</a:t>
            </a:r>
            <a:endParaRPr lang="zh-CN" altLang="en-US" sz="18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endParaRPr>
          </a:p>
          <a:p>
            <a:pPr lvl="0" indent="0" algn="l" fontAlgn="ctr">
              <a:lnSpc>
                <a:spcPct val="130000"/>
              </a:lnSpc>
              <a:spcBef>
                <a:spcPts val="1000"/>
              </a:spcBef>
              <a:spcAft>
                <a:spcPts val="0"/>
              </a:spcAft>
              <a:buSzPct val="100000"/>
              <a:buFont typeface="Wingdings" panose="05000000000000000000" charset="0"/>
            </a:pPr>
            <a:r>
              <a:rPr altLang="zh-CN" sz="18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Finance  </a:t>
            </a:r>
            <a:endParaRPr altLang="zh-CN" sz="18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8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售后</a:t>
            </a:r>
            <a:endParaRPr lang="zh-CN" altLang="en-US" sz="18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endParaRPr>
          </a:p>
          <a:p>
            <a:pPr lvl="0" indent="0" algn="l" fontAlgn="ctr">
              <a:lnSpc>
                <a:spcPct val="130000"/>
              </a:lnSpc>
              <a:spcBef>
                <a:spcPts val="1000"/>
              </a:spcBef>
              <a:spcAft>
                <a:spcPts val="0"/>
              </a:spcAft>
              <a:buSzPct val="100000"/>
              <a:buFont typeface="Wingdings" panose="05000000000000000000" charset="0"/>
            </a:pPr>
            <a:r>
              <a:rPr altLang="zh-CN" sz="18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A</a:t>
            </a:r>
            <a:r>
              <a:rPr lang="zh-CN" altLang="en-US" sz="18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fter-sales</a:t>
            </a:r>
            <a:endParaRPr lang="zh-CN" altLang="en-US" sz="18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endParaRPr>
          </a:p>
        </p:txBody>
      </p:sp>
      <p:sp>
        <p:nvSpPr>
          <p:cNvPr id="7" name="文本框 6"/>
          <p:cNvSpPr txBox="1"/>
          <p:nvPr/>
        </p:nvSpPr>
        <p:spPr>
          <a:xfrm>
            <a:off x="392430" y="6612890"/>
            <a:ext cx="9801225" cy="245110"/>
          </a:xfrm>
          <a:prstGeom prst="rect">
            <a:avLst/>
          </a:prstGeom>
          <a:noFill/>
        </p:spPr>
        <p:txBody>
          <a:bodyPr wrap="square" rtlCol="0">
            <a:spAutoFit/>
          </a:bodyPr>
          <a:p>
            <a:r>
              <a:rPr lang="en-US" altLang="zh-CN" sz="1000">
                <a:solidFill>
                  <a:schemeClr val="bg1"/>
                </a:solidFill>
              </a:rPr>
              <a:t>Global Cross-Border E-Commerce Training | </a:t>
            </a:r>
            <a:r>
              <a:rPr lang="en-US" altLang="zh-CN" sz="1000">
                <a:solidFill>
                  <a:schemeClr val="bg1"/>
                </a:solidFill>
                <a:sym typeface="+mn-ea"/>
              </a:rPr>
              <a:t>Unit 5  Cross-Border E-Commerce Big Data Analysis</a:t>
            </a:r>
            <a:endParaRPr lang="en-US" altLang="zh-CN" sz="1000">
              <a:solidFill>
                <a:schemeClr val="bg1"/>
              </a:solidFill>
              <a:sym typeface="+mn-ea"/>
            </a:endParaRPr>
          </a:p>
        </p:txBody>
      </p:sp>
    </p:spTree>
    <p:custDataLst>
      <p:tags r:id="rId4"/>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稻壳儿春秋广告/盗版必究"/>
          <p:cNvSpPr txBox="1"/>
          <p:nvPr>
            <p:custDataLst>
              <p:tags r:id="rId1"/>
            </p:custDataLst>
          </p:nvPr>
        </p:nvSpPr>
        <p:spPr>
          <a:xfrm>
            <a:off x="2974023" y="2552383"/>
            <a:ext cx="1553845" cy="1198880"/>
          </a:xfrm>
          <a:prstGeom prst="rect">
            <a:avLst/>
          </a:prstGeom>
          <a:solidFill>
            <a:srgbClr val="034A80"/>
          </a:solid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pPr>
            <a:r>
              <a:rPr kumimoji="0" lang="en-US" altLang="zh-CN" sz="7200" b="1" i="0" spc="200" noProof="0">
                <a:ln>
                  <a:noFill/>
                </a:ln>
                <a:solidFill>
                  <a:schemeClr val="bg1"/>
                </a:solidFill>
                <a:effectLst/>
                <a:uLnTx/>
                <a:uFillTx/>
                <a:latin typeface="Arial" panose="020B0604020202020204" pitchFamily="34" charset="0"/>
                <a:ea typeface="汉仪君黑-45简" panose="020B0604020202020204" charset="-122"/>
                <a:cs typeface="Arial" panose="020B0604020202020204" pitchFamily="34" charset="0"/>
              </a:rPr>
              <a:t>03</a:t>
            </a:r>
            <a:endParaRPr kumimoji="0" lang="en-US" altLang="zh-CN" sz="7200" b="1" i="0" spc="200" noProof="0">
              <a:ln>
                <a:noFill/>
              </a:ln>
              <a:solidFill>
                <a:schemeClr val="bg1"/>
              </a:solidFill>
              <a:effectLst/>
              <a:uLnTx/>
              <a:uFillTx/>
              <a:latin typeface="Arial" panose="020B0604020202020204" pitchFamily="34" charset="0"/>
              <a:ea typeface="汉仪君黑-45简" panose="020B0604020202020204" charset="-122"/>
              <a:cs typeface="Arial" panose="020B0604020202020204" pitchFamily="34" charset="0"/>
            </a:endParaRPr>
          </a:p>
        </p:txBody>
      </p:sp>
      <p:sp>
        <p:nvSpPr>
          <p:cNvPr id="3" name="标题 2"/>
          <p:cNvSpPr>
            <a:spLocks noGrp="1"/>
          </p:cNvSpPr>
          <p:nvPr>
            <p:ph type="ctrTitle" idx="14"/>
            <p:custDataLst>
              <p:tags r:id="rId2"/>
            </p:custDataLst>
          </p:nvPr>
        </p:nvSpPr>
        <p:spPr>
          <a:xfrm>
            <a:off x="4712335" y="2552700"/>
            <a:ext cx="6137275" cy="691515"/>
          </a:xfrm>
        </p:spPr>
        <p:txBody>
          <a:bodyPr>
            <a:normAutofit/>
          </a:bodyPr>
          <a:p>
            <a:r>
              <a:rPr lang="zh-CN" altLang="en-US" sz="2660">
                <a:solidFill>
                  <a:schemeClr val="dk1">
                    <a:lumMod val="65000"/>
                    <a:lumOff val="35000"/>
                  </a:schemeClr>
                </a:solidFill>
                <a:latin typeface="Arial" panose="020B0604020202020204" pitchFamily="34" charset="0"/>
                <a:ea typeface="汉仪旗黑-55简" panose="00020600040101010101" charset="-122"/>
                <a:sym typeface="+mn-ea"/>
              </a:rPr>
              <a:t>亚⻢逊平台的运营底层逻辑</a:t>
            </a:r>
            <a:endParaRPr lang="zh-CN" altLang="en-US" sz="2660">
              <a:solidFill>
                <a:schemeClr val="dk1">
                  <a:lumMod val="65000"/>
                  <a:lumOff val="35000"/>
                </a:schemeClr>
              </a:solidFill>
              <a:latin typeface="Arial" panose="020B0604020202020204" pitchFamily="34" charset="0"/>
              <a:ea typeface="汉仪旗黑-55简" panose="00020600040101010101" charset="-122"/>
              <a:sym typeface="+mn-ea"/>
            </a:endParaRPr>
          </a:p>
        </p:txBody>
      </p:sp>
      <p:sp>
        <p:nvSpPr>
          <p:cNvPr id="7" name="文本框 6"/>
          <p:cNvSpPr txBox="1"/>
          <p:nvPr/>
        </p:nvSpPr>
        <p:spPr>
          <a:xfrm>
            <a:off x="392430" y="6612890"/>
            <a:ext cx="9801225" cy="245110"/>
          </a:xfrm>
          <a:prstGeom prst="rect">
            <a:avLst/>
          </a:prstGeom>
          <a:noFill/>
        </p:spPr>
        <p:txBody>
          <a:bodyPr wrap="square" rtlCol="0">
            <a:spAutoFit/>
          </a:bodyPr>
          <a:p>
            <a:r>
              <a:rPr lang="en-US" altLang="zh-CN" sz="1000">
                <a:solidFill>
                  <a:schemeClr val="bg1"/>
                </a:solidFill>
              </a:rPr>
              <a:t>Global Cross-Border E-Commerce Training | </a:t>
            </a:r>
            <a:r>
              <a:rPr lang="en-US" altLang="zh-CN" sz="1000">
                <a:solidFill>
                  <a:schemeClr val="bg1"/>
                </a:solidFill>
                <a:sym typeface="+mn-ea"/>
              </a:rPr>
              <a:t>Unit 5  Cross-Border E-Commerce Big Data Analysis</a:t>
            </a:r>
            <a:endParaRPr lang="en-US" altLang="zh-CN" sz="1000">
              <a:solidFill>
                <a:schemeClr val="bg1"/>
              </a:solidFill>
              <a:sym typeface="+mn-ea"/>
            </a:endParaRPr>
          </a:p>
        </p:txBody>
      </p:sp>
      <p:sp>
        <p:nvSpPr>
          <p:cNvPr id="2" name="文本框 1"/>
          <p:cNvSpPr txBox="1"/>
          <p:nvPr/>
        </p:nvSpPr>
        <p:spPr>
          <a:xfrm>
            <a:off x="5483225" y="3244215"/>
            <a:ext cx="5230495" cy="429895"/>
          </a:xfrm>
          <a:prstGeom prst="rect">
            <a:avLst/>
          </a:prstGeom>
          <a:noFill/>
        </p:spPr>
        <p:txBody>
          <a:bodyPr wrap="none" rtlCol="0" anchor="t">
            <a:spAutoFit/>
          </a:bodyPr>
          <a:p>
            <a:pPr fontAlgn="auto">
              <a:lnSpc>
                <a:spcPct val="110000"/>
              </a:lnSpc>
            </a:pPr>
            <a:r>
              <a:rPr lang="zh-CN" altLang="en-US" sz="2000" dirty="0">
                <a:solidFill>
                  <a:schemeClr val="tx1"/>
                </a:solidFill>
                <a:latin typeface="Arial" panose="020B0604020202020204" pitchFamily="34" charset="0"/>
                <a:ea typeface="汉仪君黑-45简" panose="020B0604020202020204" charset="-122"/>
                <a:cs typeface="微软雅黑" panose="020B0503020204020204" charset="-122"/>
                <a:sym typeface="+mn-ea"/>
              </a:rPr>
              <a:t>The </a:t>
            </a:r>
            <a:r>
              <a:rPr lang="en-US" altLang="zh-CN" sz="2000" dirty="0">
                <a:solidFill>
                  <a:schemeClr val="tx1"/>
                </a:solidFill>
                <a:latin typeface="Arial" panose="020B0604020202020204" pitchFamily="34" charset="0"/>
                <a:ea typeface="汉仪君黑-45简" panose="020B0604020202020204" charset="-122"/>
                <a:cs typeface="微软雅黑" panose="020B0503020204020204" charset="-122"/>
                <a:sym typeface="+mn-ea"/>
              </a:rPr>
              <a:t>U</a:t>
            </a:r>
            <a:r>
              <a:rPr lang="zh-CN" altLang="en-US" sz="2000" dirty="0">
                <a:solidFill>
                  <a:schemeClr val="tx1"/>
                </a:solidFill>
                <a:latin typeface="Arial" panose="020B0604020202020204" pitchFamily="34" charset="0"/>
                <a:ea typeface="汉仪君黑-45简" panose="020B0604020202020204" charset="-122"/>
                <a:cs typeface="微软雅黑" panose="020B0503020204020204" charset="-122"/>
                <a:sym typeface="+mn-ea"/>
              </a:rPr>
              <a:t>nderlying </a:t>
            </a:r>
            <a:r>
              <a:rPr lang="en-US" altLang="zh-CN" sz="2000" dirty="0">
                <a:solidFill>
                  <a:schemeClr val="tx1"/>
                </a:solidFill>
                <a:latin typeface="Arial" panose="020B0604020202020204" pitchFamily="34" charset="0"/>
                <a:ea typeface="汉仪君黑-45简" panose="020B0604020202020204" charset="-122"/>
                <a:cs typeface="微软雅黑" panose="020B0503020204020204" charset="-122"/>
                <a:sym typeface="+mn-ea"/>
              </a:rPr>
              <a:t>O</a:t>
            </a:r>
            <a:r>
              <a:rPr lang="zh-CN" altLang="en-US" sz="2000" dirty="0">
                <a:solidFill>
                  <a:schemeClr val="tx1"/>
                </a:solidFill>
                <a:latin typeface="Arial" panose="020B0604020202020204" pitchFamily="34" charset="0"/>
                <a:ea typeface="汉仪君黑-45简" panose="020B0604020202020204" charset="-122"/>
                <a:cs typeface="微软雅黑" panose="020B0503020204020204" charset="-122"/>
                <a:sym typeface="+mn-ea"/>
              </a:rPr>
              <a:t>perational </a:t>
            </a:r>
            <a:r>
              <a:rPr lang="en-US" altLang="zh-CN" sz="2000" dirty="0">
                <a:solidFill>
                  <a:schemeClr val="tx1"/>
                </a:solidFill>
                <a:latin typeface="Arial" panose="020B0604020202020204" pitchFamily="34" charset="0"/>
                <a:ea typeface="汉仪君黑-45简" panose="020B0604020202020204" charset="-122"/>
                <a:cs typeface="微软雅黑" panose="020B0503020204020204" charset="-122"/>
                <a:sym typeface="+mn-ea"/>
              </a:rPr>
              <a:t>L</a:t>
            </a:r>
            <a:r>
              <a:rPr lang="zh-CN" altLang="en-US" sz="2000" dirty="0">
                <a:solidFill>
                  <a:schemeClr val="tx1"/>
                </a:solidFill>
                <a:latin typeface="Arial" panose="020B0604020202020204" pitchFamily="34" charset="0"/>
                <a:ea typeface="汉仪君黑-45简" panose="020B0604020202020204" charset="-122"/>
                <a:cs typeface="微软雅黑" panose="020B0503020204020204" charset="-122"/>
                <a:sym typeface="+mn-ea"/>
              </a:rPr>
              <a:t>ogic of Amazon</a:t>
            </a:r>
            <a:endParaRPr lang="zh-CN" altLang="en-US" sz="2000" dirty="0">
              <a:solidFill>
                <a:schemeClr val="tx1"/>
              </a:solidFill>
              <a:latin typeface="Arial" panose="020B0604020202020204" pitchFamily="34" charset="0"/>
              <a:ea typeface="汉仪君黑-45简" panose="020B0604020202020204" charset="-122"/>
              <a:cs typeface="微软雅黑" panose="020B0503020204020204" charset="-122"/>
              <a:sym typeface="+mn-ea"/>
            </a:endParaRPr>
          </a:p>
        </p:txBody>
      </p:sp>
    </p:spTree>
    <p:custDataLst>
      <p:tags r:id="rId3"/>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635" y="1223645"/>
            <a:ext cx="12190730" cy="4681220"/>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a:solidFill>
                <a:schemeClr val="lt1"/>
              </a:solidFill>
              <a:latin typeface="微软雅黑" panose="020B0503020204020204" charset="-122"/>
              <a:ea typeface="微软雅黑" panose="020B0503020204020204" charset="-122"/>
              <a:sym typeface="+mn-ea"/>
            </a:endParaRPr>
          </a:p>
        </p:txBody>
      </p:sp>
      <p:sp>
        <p:nvSpPr>
          <p:cNvPr id="12" name="Title 6"/>
          <p:cNvSpPr txBox="1"/>
          <p:nvPr>
            <p:custDataLst>
              <p:tags r:id="rId2"/>
            </p:custDataLst>
          </p:nvPr>
        </p:nvSpPr>
        <p:spPr>
          <a:xfrm>
            <a:off x="610235" y="1569085"/>
            <a:ext cx="11156950" cy="4256405"/>
          </a:xfrm>
          <a:prstGeom prst="rect">
            <a:avLst/>
          </a:prstGeom>
          <a:noFill/>
          <a:ln w="3175">
            <a:noFill/>
            <a:prstDash val="dash"/>
          </a:ln>
        </p:spPr>
        <p:txBody>
          <a:bodyPr wrap="square" lIns="63500" tIns="25400" rIns="63500" bIns="25400" anchor="ctr" anchorCtr="0"/>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6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卖家需求：不是销量，⽽是利润。</a:t>
            </a:r>
            <a:endParaRPr lang="zh-CN" altLang="en-US" sz="16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endParaRPr>
          </a:p>
          <a:p>
            <a:pPr lvl="0" indent="0" algn="l" fontAlgn="ctr">
              <a:lnSpc>
                <a:spcPct val="130000"/>
              </a:lnSpc>
              <a:spcBef>
                <a:spcPts val="1000"/>
              </a:spcBef>
              <a:spcAft>
                <a:spcPts val="0"/>
              </a:spcAft>
              <a:buSzPct val="100000"/>
              <a:buFont typeface="Wingdings" panose="05000000000000000000" charset="0"/>
            </a:pPr>
            <a:r>
              <a:rPr lang="zh-CN" altLang="en-US" sz="16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Seller demand: </a:t>
            </a:r>
            <a:r>
              <a:rPr altLang="zh-CN" sz="16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n</a:t>
            </a:r>
            <a:r>
              <a:rPr lang="zh-CN" altLang="en-US" sz="16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ot sales volume, but profit.       </a:t>
            </a:r>
            <a:endParaRPr lang="zh-CN" altLang="en-US" sz="16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endParaRPr>
          </a:p>
          <a:p>
            <a:pPr lvl="0" indent="0" algn="l" fontAlgn="ctr">
              <a:lnSpc>
                <a:spcPct val="130000"/>
              </a:lnSpc>
              <a:spcBef>
                <a:spcPts val="1000"/>
              </a:spcBef>
              <a:spcAft>
                <a:spcPts val="0"/>
              </a:spcAft>
              <a:buSzPct val="100000"/>
              <a:buFont typeface="Wingdings" panose="05000000000000000000" charset="0"/>
            </a:pPr>
            <a:r>
              <a:rPr lang="zh-CN" altLang="en-US" sz="16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更⾼的亚⻢逊权重(获得平台A9算法的认可)  ——更多的⾃然(免费)流量曝光——有利润/更⾼的利润</a:t>
            </a:r>
            <a:endParaRPr lang="zh-CN" altLang="en-US" sz="16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endParaRPr>
          </a:p>
          <a:p>
            <a:pPr lvl="0" indent="0" algn="l" fontAlgn="ctr">
              <a:lnSpc>
                <a:spcPct val="130000"/>
              </a:lnSpc>
              <a:spcBef>
                <a:spcPts val="1000"/>
              </a:spcBef>
              <a:spcAft>
                <a:spcPts val="0"/>
              </a:spcAft>
              <a:buSzPct val="100000"/>
              <a:buFont typeface="Wingdings" panose="05000000000000000000" charset="0"/>
            </a:pPr>
            <a:r>
              <a:rPr lang="zh-CN" altLang="en-US" sz="16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Higher weights</a:t>
            </a:r>
            <a:r>
              <a:rPr altLang="zh-CN" sz="16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 from </a:t>
            </a:r>
            <a:r>
              <a:rPr lang="zh-CN" altLang="en-US" sz="16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Amazon</a:t>
            </a:r>
            <a:r>
              <a:rPr lang="zh-CN" altLang="en-US" sz="16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 (getting approval from the platform</a:t>
            </a:r>
            <a:r>
              <a:rPr altLang="zh-CN" sz="16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a:t>
            </a:r>
            <a:r>
              <a:rPr lang="zh-CN" altLang="en-US" sz="16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s A9 algorithm) </a:t>
            </a:r>
            <a:r>
              <a:rPr altLang="zh-CN" sz="16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a:t>
            </a:r>
            <a:r>
              <a:rPr lang="zh-CN" altLang="en-US" sz="16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 more natural (free) </a:t>
            </a:r>
            <a:r>
              <a:rPr altLang="zh-CN" sz="16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flow</a:t>
            </a:r>
            <a:r>
              <a:rPr lang="zh-CN" altLang="en-US" sz="16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 exposure </a:t>
            </a:r>
            <a:r>
              <a:rPr altLang="zh-CN" sz="16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a:t>
            </a:r>
            <a:r>
              <a:rPr lang="zh-CN" altLang="en-US" sz="16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 positive</a:t>
            </a:r>
            <a:r>
              <a:rPr altLang="zh-CN" sz="16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 </a:t>
            </a:r>
            <a:r>
              <a:rPr lang="zh-CN" altLang="en-US" sz="16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profit/higher profit</a:t>
            </a:r>
            <a:endParaRPr lang="zh-CN" altLang="en-US" sz="16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6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平台需求：客户体验度 </a:t>
            </a:r>
            <a:endParaRPr lang="zh-CN" altLang="en-US" sz="16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endParaRPr>
          </a:p>
          <a:p>
            <a:pPr lvl="0" indent="0" algn="l" fontAlgn="ctr">
              <a:lnSpc>
                <a:spcPct val="130000"/>
              </a:lnSpc>
              <a:spcBef>
                <a:spcPts val="1000"/>
              </a:spcBef>
              <a:spcAft>
                <a:spcPts val="0"/>
              </a:spcAft>
              <a:buSzPct val="100000"/>
              <a:buFont typeface="Wingdings" panose="05000000000000000000" charset="0"/>
            </a:pPr>
            <a:r>
              <a:rPr lang="zh-CN" altLang="en-US" sz="16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Platform </a:t>
            </a:r>
            <a:r>
              <a:rPr altLang="zh-CN" sz="16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d</a:t>
            </a:r>
            <a:r>
              <a:rPr lang="zh-CN" altLang="en-US" sz="16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emand</a:t>
            </a:r>
            <a:r>
              <a:rPr altLang="zh-CN" sz="16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 customer experience</a:t>
            </a:r>
            <a:r>
              <a:rPr lang="zh-CN" altLang="en-US" sz="16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        </a:t>
            </a:r>
            <a:endParaRPr lang="zh-CN" altLang="en-US" sz="16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endParaRPr>
          </a:p>
          <a:p>
            <a:pPr lvl="0" indent="0" algn="l" fontAlgn="ctr">
              <a:lnSpc>
                <a:spcPct val="130000"/>
              </a:lnSpc>
              <a:spcBef>
                <a:spcPts val="1000"/>
              </a:spcBef>
              <a:spcAft>
                <a:spcPts val="0"/>
              </a:spcAft>
              <a:buSzPct val="100000"/>
              <a:buFont typeface="Wingdings" panose="05000000000000000000" charset="0"/>
            </a:pPr>
            <a:r>
              <a:rPr lang="zh-CN" altLang="en-US" sz="16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获得平台认可：⽐同类产品具有更⾼的点击率——更⾼的转化率</a:t>
            </a:r>
            <a:r>
              <a:rPr altLang="zh-CN" sz="16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 </a:t>
            </a:r>
            <a:r>
              <a:rPr lang="zh-CN" altLang="en-US" sz="16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 同类产品更⾼更稳定的价格——更⾼的销量——更多更好的评价数量</a:t>
            </a:r>
            <a:endParaRPr lang="zh-CN" altLang="en-US" sz="16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endParaRPr>
          </a:p>
          <a:p>
            <a:pPr lvl="0" indent="0" algn="l" fontAlgn="ctr">
              <a:lnSpc>
                <a:spcPct val="130000"/>
              </a:lnSpc>
              <a:spcBef>
                <a:spcPts val="1000"/>
              </a:spcBef>
              <a:spcAft>
                <a:spcPts val="0"/>
              </a:spcAft>
              <a:buSzPct val="100000"/>
              <a:buFont typeface="Wingdings" panose="05000000000000000000" charset="0"/>
            </a:pPr>
            <a:r>
              <a:rPr lang="zh-CN" altLang="en-US" sz="16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Platform</a:t>
            </a:r>
            <a:r>
              <a:rPr altLang="zh-CN" sz="16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’s</a:t>
            </a:r>
            <a:r>
              <a:rPr lang="zh-CN" altLang="en-US" sz="16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 recognition: higher click-through rate </a:t>
            </a:r>
            <a:r>
              <a:rPr altLang="zh-CN" sz="16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c</a:t>
            </a:r>
            <a:r>
              <a:rPr lang="zh-CN" altLang="en-US" sz="16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ompared with similar products</a:t>
            </a:r>
            <a:r>
              <a:rPr altLang="zh-CN" sz="16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 </a:t>
            </a:r>
            <a:r>
              <a:rPr lang="zh-CN" altLang="en-US" sz="16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higher conversion rate </a:t>
            </a:r>
            <a:r>
              <a:rPr altLang="zh-CN" sz="16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a:t>
            </a:r>
            <a:r>
              <a:rPr lang="zh-CN" altLang="en-US" sz="16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 higher and more stable price</a:t>
            </a:r>
            <a:r>
              <a:rPr altLang="zh-CN" sz="16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 ——</a:t>
            </a:r>
            <a:r>
              <a:rPr lang="zh-CN" altLang="en-US" sz="16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 higher sales </a:t>
            </a:r>
            <a:r>
              <a:rPr altLang="zh-CN" sz="16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a:t>
            </a:r>
            <a:r>
              <a:rPr lang="zh-CN" altLang="en-US" sz="16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 more </a:t>
            </a:r>
            <a:r>
              <a:rPr altLang="zh-CN" sz="16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favorable comments from buyers</a:t>
            </a:r>
            <a:endParaRPr altLang="zh-CN" sz="16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endParaRPr>
          </a:p>
        </p:txBody>
      </p:sp>
      <p:sp>
        <p:nvSpPr>
          <p:cNvPr id="2" name="矩形 1"/>
          <p:cNvSpPr/>
          <p:nvPr userDrawn="1">
            <p:custDataLst>
              <p:tags r:id="rId3"/>
            </p:custDataLst>
          </p:nvPr>
        </p:nvSpPr>
        <p:spPr>
          <a:xfrm>
            <a:off x="0" y="522605"/>
            <a:ext cx="4297680" cy="700405"/>
          </a:xfrm>
          <a:prstGeom prst="rect">
            <a:avLst/>
          </a:prstGeom>
          <a:solidFill>
            <a:srgbClr val="034A8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a:solidFill>
                <a:schemeClr val="lt1"/>
              </a:solidFill>
              <a:latin typeface="微软雅黑" panose="020B0503020204020204" charset="-122"/>
              <a:ea typeface="微软雅黑" panose="020B0503020204020204" charset="-122"/>
              <a:sym typeface="+mn-ea"/>
            </a:endParaRPr>
          </a:p>
        </p:txBody>
      </p:sp>
      <p:sp>
        <p:nvSpPr>
          <p:cNvPr id="5" name="文本框 4"/>
          <p:cNvSpPr txBox="1"/>
          <p:nvPr/>
        </p:nvSpPr>
        <p:spPr>
          <a:xfrm>
            <a:off x="155575" y="600710"/>
            <a:ext cx="4270375" cy="614045"/>
          </a:xfrm>
          <a:prstGeom prst="rect">
            <a:avLst/>
          </a:prstGeom>
          <a:noFill/>
        </p:spPr>
        <p:txBody>
          <a:bodyPr wrap="square" rtlCol="0">
            <a:spAutoFit/>
          </a:bodyPr>
          <a:p>
            <a:r>
              <a:rPr lang="zh-CN" altLang="en-US"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卖家需求VS平台需求</a:t>
            </a:r>
            <a:endParaRPr lang="zh-CN" altLang="en-US"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endParaRPr>
          </a:p>
          <a:p>
            <a:r>
              <a:rPr lang="zh-CN" altLang="en-US"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Seller </a:t>
            </a:r>
            <a:r>
              <a:rPr lang="en-US" altLang="zh-CN"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D</a:t>
            </a:r>
            <a:r>
              <a:rPr lang="zh-CN" altLang="en-US"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emand vs </a:t>
            </a:r>
            <a:r>
              <a:rPr lang="en-US" altLang="zh-CN"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P</a:t>
            </a:r>
            <a:r>
              <a:rPr lang="zh-CN" altLang="en-US"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latform </a:t>
            </a:r>
            <a:r>
              <a:rPr lang="en-US" altLang="zh-CN"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D</a:t>
            </a:r>
            <a:r>
              <a:rPr lang="zh-CN" altLang="en-US"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emand</a:t>
            </a:r>
            <a:endParaRPr lang="zh-CN" altLang="en-US"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endParaRPr>
          </a:p>
        </p:txBody>
      </p:sp>
      <p:sp>
        <p:nvSpPr>
          <p:cNvPr id="7" name="文本框 6"/>
          <p:cNvSpPr txBox="1"/>
          <p:nvPr/>
        </p:nvSpPr>
        <p:spPr>
          <a:xfrm>
            <a:off x="392430" y="6612890"/>
            <a:ext cx="9801225" cy="245110"/>
          </a:xfrm>
          <a:prstGeom prst="rect">
            <a:avLst/>
          </a:prstGeom>
          <a:noFill/>
        </p:spPr>
        <p:txBody>
          <a:bodyPr wrap="square" rtlCol="0">
            <a:spAutoFit/>
          </a:bodyPr>
          <a:p>
            <a:r>
              <a:rPr lang="en-US" altLang="zh-CN" sz="1000">
                <a:solidFill>
                  <a:schemeClr val="bg1"/>
                </a:solidFill>
              </a:rPr>
              <a:t>Global Cross-Border E-Commerce Training | </a:t>
            </a:r>
            <a:r>
              <a:rPr lang="en-US" altLang="zh-CN" sz="1000">
                <a:solidFill>
                  <a:schemeClr val="bg1"/>
                </a:solidFill>
                <a:sym typeface="+mn-ea"/>
              </a:rPr>
              <a:t>Unit 5  Cross-Border E-Commerce Big Data Analysis</a:t>
            </a:r>
            <a:endParaRPr lang="en-US" altLang="zh-CN" sz="1000">
              <a:solidFill>
                <a:schemeClr val="bg1"/>
              </a:solidFill>
              <a:sym typeface="+mn-ea"/>
            </a:endParaRPr>
          </a:p>
        </p:txBody>
      </p:sp>
    </p:spTree>
    <p:custDataLst>
      <p:tags r:id="rId4"/>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userDrawn="1">
            <p:custDataLst>
              <p:tags r:id="rId1"/>
            </p:custDataLst>
          </p:nvPr>
        </p:nvSpPr>
        <p:spPr>
          <a:xfrm>
            <a:off x="0" y="513715"/>
            <a:ext cx="5801360" cy="670560"/>
          </a:xfrm>
          <a:prstGeom prst="rect">
            <a:avLst/>
          </a:prstGeom>
          <a:solidFill>
            <a:srgbClr val="034A8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a:solidFill>
                <a:schemeClr val="lt1"/>
              </a:solidFill>
              <a:latin typeface="微软雅黑" panose="020B0503020204020204" charset="-122"/>
              <a:ea typeface="微软雅黑" panose="020B0503020204020204" charset="-122"/>
              <a:sym typeface="+mn-ea"/>
            </a:endParaRPr>
          </a:p>
        </p:txBody>
      </p:sp>
      <p:sp>
        <p:nvSpPr>
          <p:cNvPr id="5" name="文本框 4"/>
          <p:cNvSpPr txBox="1"/>
          <p:nvPr/>
        </p:nvSpPr>
        <p:spPr>
          <a:xfrm>
            <a:off x="155575" y="600710"/>
            <a:ext cx="6024880" cy="614045"/>
          </a:xfrm>
          <a:prstGeom prst="rect">
            <a:avLst/>
          </a:prstGeom>
          <a:noFill/>
        </p:spPr>
        <p:txBody>
          <a:bodyPr wrap="square" rtlCol="0">
            <a:spAutoFit/>
          </a:bodyPr>
          <a:p>
            <a:r>
              <a:rPr lang="zh-CN" altLang="en-US"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亚⻢逊店铺成功经营的核⼼要素</a:t>
            </a:r>
            <a:endParaRPr lang="zh-CN" altLang="en-US"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endParaRPr>
          </a:p>
          <a:p>
            <a:r>
              <a:rPr lang="zh-CN" altLang="en-US"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The </a:t>
            </a:r>
            <a:r>
              <a:rPr lang="en-US" altLang="zh-CN"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C</a:t>
            </a:r>
            <a:r>
              <a:rPr lang="zh-CN" altLang="en-US"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ore </a:t>
            </a:r>
            <a:r>
              <a:rPr lang="en-US" altLang="zh-CN"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E</a:t>
            </a:r>
            <a:r>
              <a:rPr lang="zh-CN" altLang="en-US"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lement of a </a:t>
            </a:r>
            <a:r>
              <a:rPr lang="en-US" altLang="zh-CN"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S</a:t>
            </a:r>
            <a:r>
              <a:rPr lang="zh-CN" altLang="en-US"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uccessful Amazon </a:t>
            </a:r>
            <a:r>
              <a:rPr lang="en-US" altLang="zh-CN"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S</a:t>
            </a:r>
            <a:r>
              <a:rPr lang="zh-CN" altLang="en-US"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tore</a:t>
            </a:r>
            <a:endParaRPr lang="zh-CN" altLang="en-US"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endParaRPr>
          </a:p>
        </p:txBody>
      </p:sp>
      <p:sp>
        <p:nvSpPr>
          <p:cNvPr id="7" name="Title 6"/>
          <p:cNvSpPr txBox="1"/>
          <p:nvPr>
            <p:custDataLst>
              <p:tags r:id="rId2"/>
            </p:custDataLst>
          </p:nvPr>
        </p:nvSpPr>
        <p:spPr>
          <a:xfrm>
            <a:off x="584200" y="3604260"/>
            <a:ext cx="10515600" cy="1789430"/>
          </a:xfrm>
          <a:prstGeom prst="rect">
            <a:avLst/>
          </a:prstGeom>
          <a:noFill/>
          <a:ln w="3175">
            <a:noFill/>
            <a:prstDash val="dash"/>
          </a:ln>
        </p:spPr>
        <p:txBody>
          <a:bodyPr wrap="square" lIns="91440" tIns="45720" rIns="91440" bIns="4572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ysClr val="windowText" lastClr="000000"/>
                </a:solidFill>
                <a:effectLst/>
                <a:latin typeface="+mj-lt"/>
                <a:ea typeface="+mn-ea"/>
                <a:cs typeface="Segoe UI" panose="020B0502040204020203" pitchFamily="34" charset="0"/>
              </a:defRPr>
            </a:lvl1pPr>
          </a:lstStyle>
          <a:p>
            <a:pPr algn="just">
              <a:lnSpc>
                <a:spcPct val="130000"/>
              </a:lnSpc>
              <a:spcAft>
                <a:spcPts val="800"/>
              </a:spcAft>
            </a:pPr>
            <a:r>
              <a:rPr lang="zh-CN" altLang="en-US" sz="24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在同⼀品类⾥⽐竞品更好的满⾜消费者的各种需求(产品和⼼理)，</a:t>
            </a:r>
            <a:endParaRPr lang="zh-CN" altLang="en-US" sz="24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endParaRPr>
          </a:p>
          <a:p>
            <a:pPr algn="just">
              <a:lnSpc>
                <a:spcPct val="130000"/>
              </a:lnSpc>
              <a:spcAft>
                <a:spcPts val="800"/>
              </a:spcAft>
            </a:pPr>
            <a:r>
              <a:rPr lang="zh-CN" altLang="en-US" sz="24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⽐同类更加优秀。</a:t>
            </a:r>
            <a:endParaRPr lang="zh-CN" altLang="en-US" sz="24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endParaRPr>
          </a:p>
          <a:p>
            <a:pPr algn="just">
              <a:lnSpc>
                <a:spcPct val="130000"/>
              </a:lnSpc>
              <a:spcAft>
                <a:spcPts val="800"/>
              </a:spcAft>
            </a:pPr>
            <a:r>
              <a:rPr sz="16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Among specific categories, if one product can better meet the various needs of consumers than its competitors</a:t>
            </a:r>
            <a:r>
              <a:rPr sz="16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(physically and psychologically)</a:t>
            </a:r>
            <a:r>
              <a:rPr sz="16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 it will stand out.</a:t>
            </a:r>
            <a:endParaRPr sz="16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endParaRPr>
          </a:p>
        </p:txBody>
      </p:sp>
      <p:sp>
        <p:nvSpPr>
          <p:cNvPr id="8" name="Title 6"/>
          <p:cNvSpPr txBox="1"/>
          <p:nvPr>
            <p:custDataLst>
              <p:tags r:id="rId3"/>
            </p:custDataLst>
          </p:nvPr>
        </p:nvSpPr>
        <p:spPr>
          <a:xfrm>
            <a:off x="584200" y="2112251"/>
            <a:ext cx="10515600" cy="1227241"/>
          </a:xfrm>
          <a:prstGeom prst="rect">
            <a:avLst/>
          </a:prstGeom>
          <a:noFill/>
          <a:ln w="3175">
            <a:noFill/>
            <a:prstDash val="dash"/>
          </a:ln>
        </p:spPr>
        <p:txBody>
          <a:bodyPr wrap="square" lIns="91440" tIns="45720" rIns="91440" bIns="45720" anchor="b"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ysClr val="windowText" lastClr="000000"/>
                </a:solidFill>
                <a:effectLst/>
                <a:latin typeface="+mj-lt"/>
                <a:ea typeface="+mn-ea"/>
                <a:cs typeface="Segoe UI" panose="020B0502040204020203" pitchFamily="34" charset="0"/>
              </a:defRPr>
            </a:lvl1pPr>
          </a:lstStyle>
          <a:p>
            <a:pPr marL="0" marR="0" lvl="0" indent="0" defTabSz="913765" rtl="0" eaLnBrk="1" fontAlgn="auto" latinLnBrk="0" hangingPunct="1">
              <a:lnSpc>
                <a:spcPct val="130000"/>
              </a:lnSpc>
              <a:spcBef>
                <a:spcPct val="0"/>
              </a:spcBef>
              <a:spcAft>
                <a:spcPts val="800"/>
              </a:spcAft>
              <a:buClrTx/>
              <a:buSzTx/>
              <a:buFontTx/>
              <a:buNone/>
            </a:pPr>
            <a:r>
              <a:rPr lang="zh-CN" altLang="en-US" sz="2800" b="1" cap="all" spc="300" dirty="0">
                <a:ln w="3175">
                  <a:noFill/>
                  <a:prstDash val="dash"/>
                </a:ln>
                <a:solidFill>
                  <a:sysClr val="windowText" lastClr="000000">
                    <a:lumMod val="95000"/>
                    <a:lumOff val="5000"/>
                  </a:sysClr>
                </a:solidFill>
                <a:latin typeface="Arial" panose="020B0604020202020204" pitchFamily="34" charset="0"/>
                <a:ea typeface="微软雅黑" panose="020B0503020204020204" charset="-122"/>
                <a:cs typeface="微软雅黑" panose="020B0503020204020204" charset="-122"/>
              </a:rPr>
              <a:t>转化率</a:t>
            </a:r>
            <a:endParaRPr lang="zh-CN" altLang="en-US" sz="2800" b="1" cap="all" spc="300" dirty="0">
              <a:ln w="3175">
                <a:noFill/>
                <a:prstDash val="dash"/>
              </a:ln>
              <a:solidFill>
                <a:sysClr val="windowText" lastClr="000000">
                  <a:lumMod val="95000"/>
                  <a:lumOff val="5000"/>
                </a:sysClr>
              </a:solidFill>
              <a:latin typeface="Arial" panose="020B0604020202020204" pitchFamily="34" charset="0"/>
              <a:ea typeface="微软雅黑" panose="020B0503020204020204" charset="-122"/>
              <a:cs typeface="微软雅黑" panose="020B0503020204020204" charset="-122"/>
            </a:endParaRPr>
          </a:p>
          <a:p>
            <a:pPr marL="0" marR="0" lvl="0" indent="0" defTabSz="913765" rtl="0" eaLnBrk="1" fontAlgn="auto" latinLnBrk="0" hangingPunct="1">
              <a:lnSpc>
                <a:spcPct val="130000"/>
              </a:lnSpc>
              <a:spcBef>
                <a:spcPct val="0"/>
              </a:spcBef>
              <a:spcAft>
                <a:spcPts val="800"/>
              </a:spcAft>
              <a:buClrTx/>
              <a:buSzTx/>
              <a:buFontTx/>
              <a:buNone/>
            </a:pPr>
            <a:r>
              <a:rPr lang="zh-CN" altLang="en-US" sz="2400" b="1" spc="100">
                <a:ln w="3175">
                  <a:noFill/>
                  <a:prstDash val="dash"/>
                </a:ln>
                <a:solidFill>
                  <a:schemeClr val="tx1"/>
                </a:solidFill>
                <a:latin typeface="Arial" panose="020B0604020202020204" pitchFamily="34" charset="0"/>
                <a:ea typeface="汉仪君黑-45简" panose="020B0604020202020204" charset="-122"/>
                <a:cs typeface="微软雅黑" panose="020B0503020204020204" charset="-122"/>
              </a:rPr>
              <a:t>Conversion </a:t>
            </a:r>
            <a:r>
              <a:rPr altLang="zh-CN" sz="2400" b="1" spc="100">
                <a:ln w="3175">
                  <a:noFill/>
                  <a:prstDash val="dash"/>
                </a:ln>
                <a:solidFill>
                  <a:schemeClr val="tx1"/>
                </a:solidFill>
                <a:latin typeface="Arial" panose="020B0604020202020204" pitchFamily="34" charset="0"/>
                <a:ea typeface="汉仪君黑-45简" panose="020B0604020202020204" charset="-122"/>
                <a:cs typeface="微软雅黑" panose="020B0503020204020204" charset="-122"/>
              </a:rPr>
              <a:t>R</a:t>
            </a:r>
            <a:r>
              <a:rPr lang="zh-CN" altLang="en-US" sz="2400" b="1" spc="100">
                <a:ln w="3175">
                  <a:noFill/>
                  <a:prstDash val="dash"/>
                </a:ln>
                <a:solidFill>
                  <a:schemeClr val="tx1"/>
                </a:solidFill>
                <a:latin typeface="Arial" panose="020B0604020202020204" pitchFamily="34" charset="0"/>
                <a:ea typeface="汉仪君黑-45简" panose="020B0604020202020204" charset="-122"/>
                <a:cs typeface="微软雅黑" panose="020B0503020204020204" charset="-122"/>
              </a:rPr>
              <a:t>ate</a:t>
            </a:r>
            <a:endParaRPr lang="zh-CN" altLang="en-US" sz="2400" b="1" spc="100">
              <a:ln w="3175">
                <a:noFill/>
                <a:prstDash val="dash"/>
              </a:ln>
              <a:solidFill>
                <a:schemeClr val="tx1"/>
              </a:solidFill>
              <a:latin typeface="Arial" panose="020B0604020202020204" pitchFamily="34" charset="0"/>
              <a:ea typeface="汉仪君黑-45简" panose="020B0604020202020204" charset="-122"/>
              <a:cs typeface="微软雅黑" panose="020B0503020204020204" charset="-122"/>
            </a:endParaRPr>
          </a:p>
        </p:txBody>
      </p:sp>
      <p:sp>
        <p:nvSpPr>
          <p:cNvPr id="3" name="文本框 2"/>
          <p:cNvSpPr txBox="1"/>
          <p:nvPr/>
        </p:nvSpPr>
        <p:spPr>
          <a:xfrm>
            <a:off x="392430" y="6612890"/>
            <a:ext cx="9801225" cy="245110"/>
          </a:xfrm>
          <a:prstGeom prst="rect">
            <a:avLst/>
          </a:prstGeom>
          <a:noFill/>
        </p:spPr>
        <p:txBody>
          <a:bodyPr wrap="square" rtlCol="0">
            <a:spAutoFit/>
          </a:bodyPr>
          <a:p>
            <a:r>
              <a:rPr lang="en-US" altLang="zh-CN" sz="1000">
                <a:solidFill>
                  <a:schemeClr val="bg1"/>
                </a:solidFill>
              </a:rPr>
              <a:t>Global Cross-Border E-Commerce Training | </a:t>
            </a:r>
            <a:r>
              <a:rPr lang="en-US" altLang="zh-CN" sz="1000">
                <a:solidFill>
                  <a:schemeClr val="bg1"/>
                </a:solidFill>
                <a:sym typeface="+mn-ea"/>
              </a:rPr>
              <a:t>Unit 5  Cross-Border E-Commerce Big Data Analysis</a:t>
            </a:r>
            <a:endParaRPr lang="en-US" altLang="zh-CN" sz="1000">
              <a:solidFill>
                <a:schemeClr val="bg1"/>
              </a:solidFill>
              <a:sym typeface="+mn-ea"/>
            </a:endParaRPr>
          </a:p>
        </p:txBody>
      </p:sp>
    </p:spTree>
    <p:custDataLst>
      <p:tags r:id="rId4"/>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userDrawn="1">
            <p:custDataLst>
              <p:tags r:id="rId1"/>
            </p:custDataLst>
          </p:nvPr>
        </p:nvSpPr>
        <p:spPr>
          <a:xfrm>
            <a:off x="0" y="513715"/>
            <a:ext cx="5704205" cy="865505"/>
          </a:xfrm>
          <a:prstGeom prst="rect">
            <a:avLst/>
          </a:prstGeom>
          <a:solidFill>
            <a:srgbClr val="034A8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a:solidFill>
                <a:schemeClr val="lt1"/>
              </a:solidFill>
              <a:latin typeface="微软雅黑" panose="020B0503020204020204" charset="-122"/>
              <a:ea typeface="微软雅黑" panose="020B0503020204020204" charset="-122"/>
              <a:sym typeface="+mn-ea"/>
            </a:endParaRPr>
          </a:p>
        </p:txBody>
      </p:sp>
      <p:sp>
        <p:nvSpPr>
          <p:cNvPr id="5" name="文本框 4"/>
          <p:cNvSpPr txBox="1"/>
          <p:nvPr/>
        </p:nvSpPr>
        <p:spPr>
          <a:xfrm>
            <a:off x="155575" y="600710"/>
            <a:ext cx="5548630" cy="614045"/>
          </a:xfrm>
          <a:prstGeom prst="rect">
            <a:avLst/>
          </a:prstGeom>
          <a:noFill/>
        </p:spPr>
        <p:txBody>
          <a:bodyPr wrap="square" rtlCol="0">
            <a:spAutoFit/>
          </a:bodyPr>
          <a:p>
            <a:r>
              <a:rPr lang="zh-CN" altLang="en-US"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选品的终极目标</a:t>
            </a:r>
            <a:endParaRPr lang="zh-CN" altLang="en-US"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endParaRPr>
          </a:p>
          <a:p>
            <a:r>
              <a:rPr lang="zh-CN" altLang="en-US"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The </a:t>
            </a:r>
            <a:r>
              <a:rPr lang="en-US" altLang="zh-CN"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U</a:t>
            </a:r>
            <a:r>
              <a:rPr lang="zh-CN" altLang="en-US"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ltimate </a:t>
            </a:r>
            <a:r>
              <a:rPr lang="en-US" altLang="zh-CN"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G</a:t>
            </a:r>
            <a:r>
              <a:rPr lang="zh-CN" altLang="en-US"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oal of </a:t>
            </a:r>
            <a:r>
              <a:rPr lang="en-US" altLang="zh-CN"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product selection</a:t>
            </a:r>
            <a:endParaRPr lang="zh-CN" altLang="en-US"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endParaRPr>
          </a:p>
        </p:txBody>
      </p:sp>
      <p:grpSp>
        <p:nvGrpSpPr>
          <p:cNvPr id="6" name="组合 5"/>
          <p:cNvGrpSpPr/>
          <p:nvPr>
            <p:custDataLst>
              <p:tags r:id="rId2"/>
            </p:custDataLst>
          </p:nvPr>
        </p:nvGrpSpPr>
        <p:grpSpPr>
          <a:xfrm>
            <a:off x="1751798" y="2095500"/>
            <a:ext cx="8688705" cy="3103245"/>
            <a:chOff x="1751797" y="2405965"/>
            <a:chExt cx="8688705" cy="3103245"/>
          </a:xfrm>
        </p:grpSpPr>
        <p:sp>
          <p:nvSpPr>
            <p:cNvPr id="9" name="文本框 8"/>
            <p:cNvSpPr txBox="1"/>
            <p:nvPr>
              <p:custDataLst>
                <p:tags r:id="rId3"/>
              </p:custDataLst>
            </p:nvPr>
          </p:nvSpPr>
          <p:spPr>
            <a:xfrm>
              <a:off x="1751797" y="2405965"/>
              <a:ext cx="8688705" cy="1973580"/>
            </a:xfrm>
            <a:prstGeom prst="rect">
              <a:avLst/>
            </a:prstGeom>
            <a:noFill/>
          </p:spPr>
          <p:txBody>
            <a:bodyPr wrap="square" rtlCol="0" anchor="ctr" anchorCtr="0"/>
            <a:p>
              <a:pPr algn="ctr"/>
              <a:r>
                <a:rPr lang="zh-CN" altLang="en-US" sz="2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7分选品，3分运营</a:t>
              </a:r>
              <a:endParaRPr lang="zh-CN" altLang="en-US" sz="2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endParaRPr>
            </a:p>
            <a:p>
              <a:pPr algn="ctr"/>
              <a:r>
                <a:rPr lang="en-US" altLang="zh-CN" sz="2400" b="1" spc="600" dirty="0">
                  <a:solidFill>
                    <a:srgbClr val="3C3C41">
                      <a:lumMod val="75000"/>
                    </a:srgbClr>
                  </a:solidFill>
                  <a:latin typeface="Arial" panose="020B0604020202020204" pitchFamily="34" charset="0"/>
                  <a:ea typeface="微软雅黑" panose="020B0503020204020204" charset="-122"/>
                </a:rPr>
                <a:t>Seven points by product selection, three points by operation</a:t>
              </a:r>
              <a:r>
                <a:rPr lang="zh-CN" altLang="en-US" sz="2400" b="1" spc="600" dirty="0">
                  <a:solidFill>
                    <a:srgbClr val="3C3C41">
                      <a:lumMod val="75000"/>
                    </a:srgbClr>
                  </a:solidFill>
                  <a:latin typeface="Arial" panose="020B0604020202020204" pitchFamily="34" charset="0"/>
                  <a:ea typeface="微软雅黑" panose="020B0503020204020204" charset="-122"/>
                </a:rPr>
                <a:t>.</a:t>
              </a:r>
              <a:endParaRPr lang="zh-CN" altLang="en-US" sz="2400" b="1" spc="600" dirty="0">
                <a:solidFill>
                  <a:srgbClr val="3C3C41">
                    <a:lumMod val="75000"/>
                  </a:srgbClr>
                </a:solidFill>
                <a:latin typeface="Arial" panose="020B0604020202020204" pitchFamily="34" charset="0"/>
                <a:ea typeface="微软雅黑" panose="020B0503020204020204" charset="-122"/>
              </a:endParaRPr>
            </a:p>
          </p:txBody>
        </p:sp>
        <p:sp>
          <p:nvSpPr>
            <p:cNvPr id="10" name="文本框 9"/>
            <p:cNvSpPr txBox="1"/>
            <p:nvPr>
              <p:custDataLst>
                <p:tags r:id="rId4"/>
              </p:custDataLst>
            </p:nvPr>
          </p:nvSpPr>
          <p:spPr>
            <a:xfrm>
              <a:off x="1751797" y="4379545"/>
              <a:ext cx="8688705" cy="1129665"/>
            </a:xfrm>
            <a:prstGeom prst="rect">
              <a:avLst/>
            </a:prstGeom>
            <a:noFill/>
          </p:spPr>
          <p:txBody>
            <a:bodyPr wrap="square" rtlCol="0" anchor="ctr" anchorCtr="0">
              <a:noAutofit/>
            </a:bodyPr>
            <a:p>
              <a:pPr algn="ctr"/>
              <a:r>
                <a:rPr lang="zh-CN" altLang="en-US" sz="20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能够在</a:t>
              </a:r>
              <a:r>
                <a:rPr lang="zh-CN" altLang="en-US" sz="2000" b="1" spc="100">
                  <a:ln w="3175">
                    <a:noFill/>
                    <a:prstDash val="dash"/>
                  </a:ln>
                  <a:solidFill>
                    <a:srgbClr val="034A80"/>
                  </a:solidFill>
                  <a:latin typeface="Arial" panose="020B0604020202020204" pitchFamily="34" charset="0"/>
                  <a:ea typeface="汉仪君黑-45简" panose="020B0604020202020204" charset="-122"/>
                  <a:cs typeface="微软雅黑" panose="020B0503020204020204" charset="-122"/>
                  <a:sym typeface="+mn-ea"/>
                </a:rPr>
                <a:t>有利润</a:t>
              </a:r>
              <a:r>
                <a:rPr lang="zh-CN" altLang="en-US" sz="20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的前提下 ，尽快、安全、持续、稳定上升地⾃然出单</a:t>
              </a:r>
              <a:endParaRPr lang="zh-CN" altLang="en-US" sz="20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endParaRPr>
            </a:p>
            <a:p>
              <a:pPr algn="ctr"/>
              <a:r>
                <a:rPr sz="20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Increase the </a:t>
              </a:r>
              <a:r>
                <a:rPr lang="en-US" sz="20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number</a:t>
              </a:r>
              <a:r>
                <a:rPr sz="20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 of orders naturally in an efficient, safe</a:t>
              </a:r>
              <a:r>
                <a:rPr lang="en-US" sz="20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a:t>
              </a:r>
              <a:r>
                <a:rPr sz="20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 and sustainable way</a:t>
              </a:r>
              <a:r>
                <a:rPr lang="en-US" sz="20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 </a:t>
              </a:r>
              <a:r>
                <a:rPr sz="20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under the premise of </a:t>
              </a:r>
              <a:r>
                <a:rPr sz="2000" b="1" spc="100">
                  <a:ln w="3175">
                    <a:noFill/>
                    <a:prstDash val="dash"/>
                  </a:ln>
                  <a:gradFill>
                    <a:gsLst>
                      <a:gs pos="0">
                        <a:srgbClr val="007BD3"/>
                      </a:gs>
                      <a:gs pos="100000">
                        <a:srgbClr val="034373"/>
                      </a:gs>
                    </a:gsLst>
                    <a:lin scaled="0"/>
                  </a:gradFill>
                  <a:latin typeface="Arial" panose="020B0604020202020204" pitchFamily="34" charset="0"/>
                  <a:ea typeface="汉仪君黑-45简" panose="020B0604020202020204" charset="-122"/>
                  <a:cs typeface="微软雅黑" panose="020B0503020204020204" charset="-122"/>
                  <a:sym typeface="+mn-ea"/>
                </a:rPr>
                <a:t>profit</a:t>
              </a:r>
              <a:r>
                <a:rPr lang="en-US" sz="2000" b="1" spc="100">
                  <a:ln w="3175">
                    <a:noFill/>
                    <a:prstDash val="dash"/>
                  </a:ln>
                  <a:gradFill>
                    <a:gsLst>
                      <a:gs pos="0">
                        <a:srgbClr val="007BD3"/>
                      </a:gs>
                      <a:gs pos="100000">
                        <a:srgbClr val="034373"/>
                      </a:gs>
                    </a:gsLst>
                    <a:lin scaled="0"/>
                  </a:gradFill>
                  <a:latin typeface="Arial" panose="020B0604020202020204" pitchFamily="34" charset="0"/>
                  <a:ea typeface="汉仪君黑-45简" panose="020B0604020202020204" charset="-122"/>
                  <a:cs typeface="微软雅黑" panose="020B0503020204020204" charset="-122"/>
                  <a:sym typeface="+mn-ea"/>
                </a:rPr>
                <a:t>s</a:t>
              </a:r>
              <a:r>
                <a:rPr sz="20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 </a:t>
              </a:r>
              <a:r>
                <a:rPr lang="zh-CN" altLang="en-US" sz="20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   </a:t>
              </a:r>
              <a:endParaRPr lang="zh-CN" altLang="en-US" sz="2000" b="1" spc="100" dirty="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endParaRPr>
            </a:p>
          </p:txBody>
        </p:sp>
      </p:grpSp>
      <p:grpSp>
        <p:nvGrpSpPr>
          <p:cNvPr id="11" name="组合 10"/>
          <p:cNvGrpSpPr/>
          <p:nvPr>
            <p:custDataLst>
              <p:tags r:id="rId5"/>
            </p:custDataLst>
          </p:nvPr>
        </p:nvGrpSpPr>
        <p:grpSpPr>
          <a:xfrm>
            <a:off x="1455669" y="2789019"/>
            <a:ext cx="9300982" cy="852783"/>
            <a:chOff x="1445509" y="2789019"/>
            <a:chExt cx="9300982" cy="852783"/>
          </a:xfrm>
        </p:grpSpPr>
        <p:pic>
          <p:nvPicPr>
            <p:cNvPr id="12" name="图形 3"/>
            <p:cNvPicPr>
              <a:picLocks noChangeAspect="1"/>
            </p:cNvPicPr>
            <p:nvPr>
              <p:custDataLst>
                <p:tags r:id="rId6"/>
              </p:custDataLst>
            </p:nvPr>
          </p:nvPicPr>
          <p:blipFill>
            <a:blip r:embed="rId7"/>
            <a:stretch>
              <a:fillRect/>
            </a:stretch>
          </p:blipFill>
          <p:spPr>
            <a:xfrm rot="10800000">
              <a:off x="9753003" y="2789020"/>
              <a:ext cx="993488" cy="852782"/>
            </a:xfrm>
            <a:prstGeom prst="rect">
              <a:avLst/>
            </a:prstGeom>
          </p:spPr>
        </p:pic>
        <p:pic>
          <p:nvPicPr>
            <p:cNvPr id="13" name="图形 3"/>
            <p:cNvPicPr>
              <a:picLocks noChangeAspect="1"/>
            </p:cNvPicPr>
            <p:nvPr>
              <p:custDataLst>
                <p:tags r:id="rId8"/>
              </p:custDataLst>
            </p:nvPr>
          </p:nvPicPr>
          <p:blipFill>
            <a:blip r:embed="rId7"/>
            <a:stretch>
              <a:fillRect/>
            </a:stretch>
          </p:blipFill>
          <p:spPr>
            <a:xfrm>
              <a:off x="1445509" y="2789019"/>
              <a:ext cx="993490" cy="852782"/>
            </a:xfrm>
            <a:prstGeom prst="rect">
              <a:avLst/>
            </a:prstGeom>
          </p:spPr>
        </p:pic>
      </p:grpSp>
      <p:sp>
        <p:nvSpPr>
          <p:cNvPr id="7" name="文本框 6"/>
          <p:cNvSpPr txBox="1"/>
          <p:nvPr/>
        </p:nvSpPr>
        <p:spPr>
          <a:xfrm>
            <a:off x="392430" y="6612890"/>
            <a:ext cx="9801225" cy="245110"/>
          </a:xfrm>
          <a:prstGeom prst="rect">
            <a:avLst/>
          </a:prstGeom>
          <a:noFill/>
        </p:spPr>
        <p:txBody>
          <a:bodyPr wrap="square" rtlCol="0">
            <a:spAutoFit/>
          </a:bodyPr>
          <a:p>
            <a:r>
              <a:rPr lang="en-US" altLang="zh-CN" sz="1000">
                <a:solidFill>
                  <a:schemeClr val="bg1"/>
                </a:solidFill>
              </a:rPr>
              <a:t>Global Cross-Border E-Commerce Training | </a:t>
            </a:r>
            <a:r>
              <a:rPr lang="en-US" altLang="zh-CN" sz="1000">
                <a:solidFill>
                  <a:schemeClr val="bg1"/>
                </a:solidFill>
                <a:sym typeface="+mn-ea"/>
              </a:rPr>
              <a:t>Unit 5  Cross-Border E-Commerce Big Data Analysis</a:t>
            </a:r>
            <a:endParaRPr lang="en-US" altLang="zh-CN" sz="1000">
              <a:solidFill>
                <a:schemeClr val="bg1"/>
              </a:solidFill>
              <a:sym typeface="+mn-ea"/>
            </a:endParaRPr>
          </a:p>
        </p:txBody>
      </p:sp>
    </p:spTree>
    <p:custDataLst>
      <p:tags r:id="rId9"/>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 name="Title 6"/>
          <p:cNvSpPr txBox="1"/>
          <p:nvPr>
            <p:custDataLst>
              <p:tags r:id="rId1"/>
            </p:custDataLst>
          </p:nvPr>
        </p:nvSpPr>
        <p:spPr>
          <a:xfrm>
            <a:off x="4427855" y="2249170"/>
            <a:ext cx="7496175" cy="3086100"/>
          </a:xfrm>
          <a:prstGeom prst="rect">
            <a:avLst/>
          </a:prstGeom>
          <a:noFill/>
          <a:ln w="3175">
            <a:noFill/>
            <a:prstDash val="dash"/>
          </a:ln>
        </p:spPr>
        <p:txBody>
          <a:bodyPr wrap="square" lIns="63500" tIns="25400" rIns="63500" bIns="25400" anchor="ctr" anchorCtr="0"/>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15年进⼊亚⻢逊，</a:t>
            </a:r>
            <a:endParaRPr lang="zh-CN" altLang="en-US"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endParaRPr>
          </a:p>
          <a:p>
            <a:pPr lvl="0" indent="0" algn="l" fontAlgn="ctr">
              <a:lnSpc>
                <a:spcPct val="130000"/>
              </a:lnSpc>
              <a:spcBef>
                <a:spcPts val="1000"/>
              </a:spcBef>
              <a:spcAft>
                <a:spcPts val="0"/>
              </a:spcAft>
              <a:buSzPct val="100000"/>
              <a:buFont typeface="Wingdings" panose="05000000000000000000" charset="0"/>
            </a:pPr>
            <a:r>
              <a:rPr altLang="zh-CN"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B</a:t>
            </a:r>
            <a:r>
              <a:rPr lang="zh-CN" altLang="en-US"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ec</a:t>
            </a:r>
            <a:r>
              <a:rPr altLang="zh-CN"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a</a:t>
            </a:r>
            <a:r>
              <a:rPr lang="zh-CN" altLang="en-US"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me an Amazon seller in 2015</a:t>
            </a:r>
            <a:endParaRPr lang="zh-CN" altLang="en-US"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产品销量位居热⻔品类top3，</a:t>
            </a:r>
            <a:endParaRPr lang="zh-CN" altLang="en-US"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endParaRPr>
          </a:p>
          <a:p>
            <a:pPr lvl="0" indent="0" algn="l" fontAlgn="ctr">
              <a:lnSpc>
                <a:spcPct val="130000"/>
              </a:lnSpc>
              <a:spcBef>
                <a:spcPts val="1000"/>
              </a:spcBef>
              <a:spcAft>
                <a:spcPts val="0"/>
              </a:spcAft>
              <a:buSzPct val="100000"/>
              <a:buFont typeface="Wingdings" panose="05000000000000000000" charset="0"/>
            </a:pPr>
            <a:r>
              <a:rPr altLang="zh-CN"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Products sales ranked top3 in popular categories.</a:t>
            </a:r>
            <a:endParaRPr altLang="zh-CN"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年销售量30万单，年销售额2亿⼈⺠币+，</a:t>
            </a:r>
            <a:endParaRPr lang="zh-CN" altLang="en-US"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endParaRPr>
          </a:p>
          <a:p>
            <a:pPr lvl="0" indent="0" algn="l" fontAlgn="ctr">
              <a:lnSpc>
                <a:spcPct val="130000"/>
              </a:lnSpc>
              <a:spcBef>
                <a:spcPts val="1000"/>
              </a:spcBef>
              <a:spcAft>
                <a:spcPts val="0"/>
              </a:spcAft>
              <a:buSzPct val="100000"/>
              <a:buFont typeface="Wingdings" panose="05000000000000000000" charset="0"/>
            </a:pPr>
            <a:r>
              <a:rPr altLang="zh-CN"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Annual sales of 300,000 deals for 200 million+ RMB</a:t>
            </a:r>
            <a:endParaRPr altLang="zh-CN"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上线产品30%以上转化率，90%存活率。</a:t>
            </a:r>
            <a:endParaRPr lang="zh-CN" altLang="en-US"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endParaRPr>
          </a:p>
          <a:p>
            <a:pPr lvl="0" indent="0" algn="l" fontAlgn="ctr">
              <a:lnSpc>
                <a:spcPct val="130000"/>
              </a:lnSpc>
              <a:spcBef>
                <a:spcPts val="1000"/>
              </a:spcBef>
              <a:spcAft>
                <a:spcPts val="0"/>
              </a:spcAft>
              <a:buSzPct val="100000"/>
              <a:buFont typeface="Wingdings" panose="05000000000000000000" charset="0"/>
            </a:pPr>
            <a:r>
              <a:rPr altLang="zh-CN"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O</a:t>
            </a:r>
            <a:r>
              <a:rPr lang="zh-CN" altLang="en-US"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ver 30% conversion rate and 90% survival rate</a:t>
            </a:r>
            <a:r>
              <a:rPr altLang="zh-CN"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 of listed products</a:t>
            </a:r>
            <a:endParaRPr altLang="zh-CN"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endParaRPr>
          </a:p>
        </p:txBody>
      </p:sp>
      <p:sp>
        <p:nvSpPr>
          <p:cNvPr id="27" name="文本框 6"/>
          <p:cNvSpPr txBox="1"/>
          <p:nvPr>
            <p:custDataLst>
              <p:tags r:id="rId2"/>
            </p:custDataLst>
          </p:nvPr>
        </p:nvSpPr>
        <p:spPr>
          <a:xfrm>
            <a:off x="859155" y="4725670"/>
            <a:ext cx="2463800" cy="609600"/>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marL="0" indent="0" algn="ctr">
              <a:lnSpc>
                <a:spcPct val="100000"/>
              </a:lnSpc>
              <a:spcBef>
                <a:spcPts val="0"/>
              </a:spcBef>
              <a:spcAft>
                <a:spcPts val="0"/>
              </a:spcAft>
              <a:buSzPct val="100000"/>
              <a:buNone/>
            </a:pPr>
            <a:r>
              <a:rPr lang="zh-CN" altLang="en-US" sz="2400" u="none" strike="noStrike" baseline="0">
                <a:solidFill>
                  <a:schemeClr val="tx1">
                    <a:lumMod val="85000"/>
                    <a:lumOff val="15000"/>
                  </a:schemeClr>
                </a:solidFill>
                <a:uLnTx/>
                <a:uFillTx/>
                <a:latin typeface="Arial" panose="020B0604020202020204" pitchFamily="34" charset="0"/>
                <a:ea typeface="汉仪旗黑-55简" panose="00020600040101010101" charset="-122"/>
                <a:sym typeface="Arial" panose="020B0604020202020204" pitchFamily="34" charset="0"/>
              </a:rPr>
              <a:t>罗挺Tim</a:t>
            </a:r>
            <a:endParaRPr lang="zh-CN" altLang="en-US" sz="2400" u="none" strike="noStrike" baseline="0">
              <a:solidFill>
                <a:schemeClr val="tx1">
                  <a:lumMod val="85000"/>
                  <a:lumOff val="15000"/>
                </a:schemeClr>
              </a:solidFill>
              <a:uLnTx/>
              <a:uFillTx/>
              <a:latin typeface="Arial" panose="020B0604020202020204" pitchFamily="34" charset="0"/>
              <a:ea typeface="汉仪旗黑-55简" panose="00020600040101010101" charset="-122"/>
              <a:sym typeface="Arial" panose="020B0604020202020204" pitchFamily="34" charset="0"/>
            </a:endParaRPr>
          </a:p>
        </p:txBody>
      </p:sp>
      <p:pic>
        <p:nvPicPr>
          <p:cNvPr id="11" name="object 6"/>
          <p:cNvPicPr/>
          <p:nvPr/>
        </p:nvPicPr>
        <p:blipFill>
          <a:blip r:embed="rId3" cstate="print"/>
          <a:stretch>
            <a:fillRect/>
          </a:stretch>
        </p:blipFill>
        <p:spPr>
          <a:xfrm>
            <a:off x="612140" y="1628775"/>
            <a:ext cx="3094355" cy="2887980"/>
          </a:xfrm>
          <a:prstGeom prst="rect">
            <a:avLst/>
          </a:prstGeom>
        </p:spPr>
      </p:pic>
      <p:sp>
        <p:nvSpPr>
          <p:cNvPr id="3" name="矩形 2"/>
          <p:cNvSpPr/>
          <p:nvPr userDrawn="1">
            <p:custDataLst>
              <p:tags r:id="rId4"/>
            </p:custDataLst>
          </p:nvPr>
        </p:nvSpPr>
        <p:spPr>
          <a:xfrm>
            <a:off x="4427855" y="1336675"/>
            <a:ext cx="2327275" cy="524510"/>
          </a:xfrm>
          <a:prstGeom prst="rect">
            <a:avLst/>
          </a:prstGeom>
          <a:solidFill>
            <a:srgbClr val="034A8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a:solidFill>
                <a:schemeClr val="lt1"/>
              </a:solidFill>
              <a:latin typeface="微软雅黑" panose="020B0503020204020204" charset="-122"/>
              <a:ea typeface="微软雅黑" panose="020B0503020204020204" charset="-122"/>
              <a:sym typeface="+mn-ea"/>
            </a:endParaRPr>
          </a:p>
        </p:txBody>
      </p:sp>
      <p:sp>
        <p:nvSpPr>
          <p:cNvPr id="4" name="文本框 3"/>
          <p:cNvSpPr txBox="1"/>
          <p:nvPr/>
        </p:nvSpPr>
        <p:spPr>
          <a:xfrm>
            <a:off x="4583430" y="1395095"/>
            <a:ext cx="2257425" cy="368300"/>
          </a:xfrm>
          <a:prstGeom prst="rect">
            <a:avLst/>
          </a:prstGeom>
          <a:noFill/>
        </p:spPr>
        <p:txBody>
          <a:bodyPr wrap="square" rtlCol="0">
            <a:spAutoFit/>
          </a:bodyPr>
          <a:p>
            <a:r>
              <a:rPr lang="zh-CN" altLang="en-US" b="1" spc="100">
                <a:ln w="3175">
                  <a:noFill/>
                  <a:prstDash val="dash"/>
                </a:ln>
                <a:solidFill>
                  <a:schemeClr val="bg1"/>
                </a:solidFill>
                <a:latin typeface="Arial" panose="020B0604020202020204" pitchFamily="34" charset="0"/>
                <a:ea typeface="汉仪旗黑-55简" panose="00020600040101010101" charset="-122"/>
                <a:cs typeface="微软雅黑" panose="020B0503020204020204" charset="-122"/>
                <a:sym typeface="+mn-ea"/>
              </a:rPr>
              <a:t>卖家身份</a:t>
            </a:r>
            <a:r>
              <a:rPr lang="en-US" altLang="zh-CN" b="1" spc="100">
                <a:ln w="3175">
                  <a:noFill/>
                  <a:prstDash val="dash"/>
                </a:ln>
                <a:solidFill>
                  <a:schemeClr val="bg1"/>
                </a:solidFill>
                <a:latin typeface="Arial" panose="020B0604020202020204" pitchFamily="34" charset="0"/>
                <a:ea typeface="汉仪旗黑-55简" panose="00020600040101010101" charset="-122"/>
                <a:cs typeface="微软雅黑" panose="020B0503020204020204" charset="-122"/>
                <a:sym typeface="+mn-ea"/>
              </a:rPr>
              <a:t> Seller</a:t>
            </a:r>
            <a:endParaRPr lang="en-US" altLang="zh-CN" b="1" spc="100">
              <a:ln w="3175">
                <a:noFill/>
                <a:prstDash val="dash"/>
              </a:ln>
              <a:solidFill>
                <a:schemeClr val="bg1"/>
              </a:solidFill>
              <a:latin typeface="Arial" panose="020B0604020202020204" pitchFamily="34" charset="0"/>
              <a:ea typeface="汉仪旗黑-55简" panose="00020600040101010101" charset="-122"/>
              <a:cs typeface="微软雅黑" panose="020B0503020204020204" charset="-122"/>
              <a:sym typeface="+mn-ea"/>
            </a:endParaRPr>
          </a:p>
        </p:txBody>
      </p:sp>
      <p:sp>
        <p:nvSpPr>
          <p:cNvPr id="7" name="文本框 6"/>
          <p:cNvSpPr txBox="1"/>
          <p:nvPr/>
        </p:nvSpPr>
        <p:spPr>
          <a:xfrm>
            <a:off x="426720" y="6612890"/>
            <a:ext cx="9157970" cy="245110"/>
          </a:xfrm>
          <a:prstGeom prst="rect">
            <a:avLst/>
          </a:prstGeom>
          <a:noFill/>
        </p:spPr>
        <p:txBody>
          <a:bodyPr wrap="square" rtlCol="0">
            <a:spAutoFit/>
          </a:bodyPr>
          <a:p>
            <a:r>
              <a:rPr lang="en-US" altLang="zh-CN" sz="1000">
                <a:solidFill>
                  <a:schemeClr val="bg1"/>
                </a:solidFill>
              </a:rPr>
              <a:t>Global Cross-Border E-Commerce Training | </a:t>
            </a:r>
            <a:r>
              <a:rPr lang="en-US" altLang="zh-CN" sz="1000">
                <a:solidFill>
                  <a:schemeClr val="bg1"/>
                </a:solidFill>
                <a:sym typeface="+mn-ea"/>
              </a:rPr>
              <a:t>Unit 5  Cross-Border E-Commerce Big Data Analysis</a:t>
            </a:r>
            <a:endParaRPr lang="en-US" altLang="zh-CN" sz="1000">
              <a:solidFill>
                <a:schemeClr val="bg1"/>
              </a:solidFill>
              <a:sym typeface="+mn-ea"/>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6" descr="7b0a20202020227461726765744d6f64756c65223a202270726f636573734f6e6c696e65466f6e7473220a7d0a"/>
          <p:cNvSpPr txBox="1"/>
          <p:nvPr>
            <p:custDataLst>
              <p:tags r:id="rId1"/>
            </p:custDataLst>
          </p:nvPr>
        </p:nvSpPr>
        <p:spPr>
          <a:xfrm>
            <a:off x="1407795" y="1681163"/>
            <a:ext cx="7997825" cy="3046095"/>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ysClr val="windowText" lastClr="000000"/>
                </a:solidFill>
                <a:latin typeface="+mj-lt"/>
                <a:ea typeface="+mj-ea"/>
                <a:cs typeface="+mj-cs"/>
              </a:defRPr>
            </a:lvl1pPr>
          </a:lstStyle>
          <a:p>
            <a:pPr algn="just">
              <a:lnSpc>
                <a:spcPct val="120000"/>
              </a:lnSpc>
            </a:pPr>
            <a:r>
              <a:rPr lang="zh-CN" altLang="en-US" sz="2000" b="1" spc="100">
                <a:ln w="3175">
                  <a:noFill/>
                  <a:prstDash val="dash"/>
                </a:ln>
                <a:solidFill>
                  <a:schemeClr val="dk1">
                    <a:lumMod val="75000"/>
                    <a:lumOff val="25000"/>
                  </a:schemeClr>
                </a:solidFill>
                <a:latin typeface="Arial" panose="020B0604020202020204" pitchFamily="34" charset="0"/>
                <a:ea typeface="微软雅黑" panose="020B0503020204020204" charset="-122"/>
                <a:cs typeface="微软雅黑" panose="020B0503020204020204" charset="-122"/>
                <a:sym typeface="方正黑体简体" panose="02000000000000000000" charset="-122"/>
              </a:rPr>
              <a:t>要成功经营跨境电商，达到以</a:t>
            </a:r>
            <a:r>
              <a:rPr lang="zh-CN" altLang="en-US" sz="2000" b="1" spc="100">
                <a:ln w="3175">
                  <a:noFill/>
                  <a:prstDash val="dash"/>
                </a:ln>
                <a:solidFill>
                  <a:srgbClr val="034A80"/>
                </a:solidFill>
                <a:latin typeface="Arial" panose="020B0604020202020204" pitchFamily="34" charset="0"/>
                <a:ea typeface="微软雅黑" panose="020B0503020204020204" charset="-122"/>
                <a:cs typeface="微软雅黑" panose="020B0503020204020204" charset="-122"/>
                <a:sym typeface="方正黑体简体" panose="02000000000000000000" charset="-122"/>
              </a:rPr>
              <a:t>极低的风险</a:t>
            </a:r>
            <a:r>
              <a:rPr lang="zh-CN" altLang="en-US" sz="2000" b="1" spc="100">
                <a:ln w="3175">
                  <a:noFill/>
                  <a:prstDash val="dash"/>
                </a:ln>
                <a:solidFill>
                  <a:schemeClr val="dk1">
                    <a:lumMod val="75000"/>
                    <a:lumOff val="25000"/>
                  </a:schemeClr>
                </a:solidFill>
                <a:latin typeface="Arial" panose="020B0604020202020204" pitchFamily="34" charset="0"/>
                <a:ea typeface="微软雅黑" panose="020B0503020204020204" charset="-122"/>
                <a:cs typeface="微软雅黑" panose="020B0503020204020204" charset="-122"/>
                <a:sym typeface="方正黑体简体" panose="02000000000000000000" charset="-122"/>
              </a:rPr>
              <a:t>和</a:t>
            </a:r>
            <a:r>
              <a:rPr lang="zh-CN" altLang="en-US" sz="2000" b="1" spc="100">
                <a:ln w="3175">
                  <a:noFill/>
                  <a:prstDash val="dash"/>
                </a:ln>
                <a:solidFill>
                  <a:srgbClr val="034A80"/>
                </a:solidFill>
                <a:latin typeface="Arial" panose="020B0604020202020204" pitchFamily="34" charset="0"/>
                <a:ea typeface="微软雅黑" panose="020B0503020204020204" charset="-122"/>
                <a:cs typeface="微软雅黑" panose="020B0503020204020204" charset="-122"/>
                <a:sym typeface="方正黑体简体" panose="02000000000000000000" charset="-122"/>
              </a:rPr>
              <a:t>较高的效率</a:t>
            </a:r>
            <a:r>
              <a:rPr lang="zh-CN" altLang="en-US" sz="2000" b="1" spc="100">
                <a:ln w="3175">
                  <a:noFill/>
                  <a:prstDash val="dash"/>
                </a:ln>
                <a:solidFill>
                  <a:schemeClr val="dk1">
                    <a:lumMod val="75000"/>
                    <a:lumOff val="25000"/>
                  </a:schemeClr>
                </a:solidFill>
                <a:latin typeface="Arial" panose="020B0604020202020204" pitchFamily="34" charset="0"/>
                <a:ea typeface="微软雅黑" panose="020B0503020204020204" charset="-122"/>
                <a:cs typeface="微软雅黑" panose="020B0503020204020204" charset="-122"/>
                <a:sym typeface="方正黑体简体" panose="02000000000000000000" charset="-122"/>
              </a:rPr>
              <a:t>赚取利润的目的，首先要让产品</a:t>
            </a:r>
            <a:r>
              <a:rPr lang="zh-CN" altLang="en-US" sz="2000" b="1" spc="100">
                <a:ln w="3175">
                  <a:noFill/>
                  <a:prstDash val="dash"/>
                </a:ln>
                <a:solidFill>
                  <a:srgbClr val="034A80"/>
                </a:solidFill>
                <a:latin typeface="Arial" panose="020B0604020202020204" pitchFamily="34" charset="0"/>
                <a:ea typeface="微软雅黑" panose="020B0503020204020204" charset="-122"/>
                <a:cs typeface="微软雅黑" panose="020B0503020204020204" charset="-122"/>
                <a:sym typeface="方正黑体简体" panose="02000000000000000000" charset="-122"/>
              </a:rPr>
              <a:t>获得平台的认可</a:t>
            </a:r>
            <a:r>
              <a:rPr lang="zh-CN" altLang="en-US" sz="2000" b="1" spc="100">
                <a:ln w="3175">
                  <a:noFill/>
                  <a:prstDash val="dash"/>
                </a:ln>
                <a:solidFill>
                  <a:schemeClr val="dk1">
                    <a:lumMod val="75000"/>
                    <a:lumOff val="25000"/>
                  </a:schemeClr>
                </a:solidFill>
                <a:latin typeface="Arial" panose="020B0604020202020204" pitchFamily="34" charset="0"/>
                <a:ea typeface="微软雅黑" panose="020B0503020204020204" charset="-122"/>
                <a:cs typeface="微软雅黑" panose="020B0503020204020204" charset="-122"/>
                <a:sym typeface="方正黑体简体" panose="02000000000000000000" charset="-122"/>
              </a:rPr>
              <a:t>，学会科学的数据分析选品方法是第⼀步，也是最重要的⼀环。 </a:t>
            </a:r>
            <a:endParaRPr lang="zh-CN" altLang="en-US" sz="2000" b="1" spc="100">
              <a:ln w="3175">
                <a:noFill/>
                <a:prstDash val="dash"/>
              </a:ln>
              <a:solidFill>
                <a:schemeClr val="dk1">
                  <a:lumMod val="75000"/>
                  <a:lumOff val="25000"/>
                </a:schemeClr>
              </a:solidFill>
              <a:latin typeface="Arial" panose="020B0604020202020204" pitchFamily="34" charset="0"/>
              <a:ea typeface="微软雅黑" panose="020B0503020204020204" charset="-122"/>
              <a:cs typeface="微软雅黑" panose="020B0503020204020204" charset="-122"/>
              <a:sym typeface="方正黑体简体" panose="02000000000000000000" charset="-122"/>
            </a:endParaRPr>
          </a:p>
          <a:p>
            <a:pPr algn="just">
              <a:lnSpc>
                <a:spcPct val="120000"/>
              </a:lnSpc>
            </a:pPr>
            <a:r>
              <a:rPr sz="2000" b="1" spc="100">
                <a:ln w="3175">
                  <a:noFill/>
                  <a:prstDash val="dash"/>
                </a:ln>
                <a:latin typeface="Arial" panose="020B0604020202020204" pitchFamily="34" charset="0"/>
                <a:ea typeface="微软雅黑" panose="020B0503020204020204" charset="-122"/>
                <a:cs typeface="微软雅黑" panose="020B0503020204020204" charset="-122"/>
                <a:sym typeface="方正黑体简体" panose="02000000000000000000" charset="-122"/>
              </a:rPr>
              <a:t>To operate successfully in cross-border e-commerce, and earn profits with </a:t>
            </a:r>
            <a:r>
              <a:rPr sz="2000" b="1" spc="100">
                <a:ln w="3175">
                  <a:noFill/>
                  <a:prstDash val="dash"/>
                </a:ln>
                <a:solidFill>
                  <a:schemeClr val="accent4">
                    <a:lumMod val="50000"/>
                  </a:schemeClr>
                </a:solidFill>
                <a:latin typeface="Arial" panose="020B0604020202020204" pitchFamily="34" charset="0"/>
                <a:ea typeface="微软雅黑" panose="020B0503020204020204" charset="-122"/>
                <a:cs typeface="微软雅黑" panose="020B0503020204020204" charset="-122"/>
                <a:sym typeface="方正黑体简体" panose="02000000000000000000" charset="-122"/>
              </a:rPr>
              <a:t>very low risk</a:t>
            </a:r>
            <a:r>
              <a:rPr sz="2000" b="1" spc="100">
                <a:ln w="3175">
                  <a:noFill/>
                  <a:prstDash val="dash"/>
                </a:ln>
                <a:latin typeface="Arial" panose="020B0604020202020204" pitchFamily="34" charset="0"/>
                <a:ea typeface="微软雅黑" panose="020B0503020204020204" charset="-122"/>
                <a:cs typeface="微软雅黑" panose="020B0503020204020204" charset="-122"/>
                <a:sym typeface="方正黑体简体" panose="02000000000000000000" charset="-122"/>
              </a:rPr>
              <a:t> and </a:t>
            </a:r>
            <a:r>
              <a:rPr sz="2000" b="1" spc="100">
                <a:ln w="3175">
                  <a:noFill/>
                  <a:prstDash val="dash"/>
                </a:ln>
                <a:solidFill>
                  <a:schemeClr val="accent4">
                    <a:lumMod val="50000"/>
                  </a:schemeClr>
                </a:solidFill>
                <a:latin typeface="Arial" panose="020B0604020202020204" pitchFamily="34" charset="0"/>
                <a:ea typeface="微软雅黑" panose="020B0503020204020204" charset="-122"/>
                <a:cs typeface="微软雅黑" panose="020B0503020204020204" charset="-122"/>
                <a:sym typeface="方正黑体简体" panose="02000000000000000000" charset="-122"/>
              </a:rPr>
              <a:t>high efficiency</a:t>
            </a:r>
            <a:r>
              <a:rPr sz="2000" b="1" spc="100">
                <a:ln w="3175">
                  <a:noFill/>
                  <a:prstDash val="dash"/>
                </a:ln>
                <a:latin typeface="Arial" panose="020B0604020202020204" pitchFamily="34" charset="0"/>
                <a:ea typeface="微软雅黑" panose="020B0503020204020204" charset="-122"/>
                <a:cs typeface="微软雅黑" panose="020B0503020204020204" charset="-122"/>
                <a:sym typeface="方正黑体简体" panose="02000000000000000000" charset="-122"/>
              </a:rPr>
              <a:t>, the first stage is to </a:t>
            </a:r>
            <a:r>
              <a:rPr sz="2000" b="1" spc="100">
                <a:ln w="3175">
                  <a:noFill/>
                  <a:prstDash val="dash"/>
                </a:ln>
                <a:solidFill>
                  <a:schemeClr val="accent4">
                    <a:lumMod val="50000"/>
                  </a:schemeClr>
                </a:solidFill>
                <a:latin typeface="Arial" panose="020B0604020202020204" pitchFamily="34" charset="0"/>
                <a:ea typeface="微软雅黑" panose="020B0503020204020204" charset="-122"/>
                <a:cs typeface="微软雅黑" panose="020B0503020204020204" charset="-122"/>
                <a:sym typeface="方正黑体简体" panose="02000000000000000000" charset="-122"/>
              </a:rPr>
              <a:t>make products recognized by the platform</a:t>
            </a:r>
            <a:r>
              <a:rPr sz="2000" b="1" spc="100">
                <a:ln w="3175">
                  <a:noFill/>
                  <a:prstDash val="dash"/>
                </a:ln>
                <a:latin typeface="Arial" panose="020B0604020202020204" pitchFamily="34" charset="0"/>
                <a:ea typeface="微软雅黑" panose="020B0503020204020204" charset="-122"/>
                <a:cs typeface="微软雅黑" panose="020B0503020204020204" charset="-122"/>
                <a:sym typeface="方正黑体简体" panose="02000000000000000000" charset="-122"/>
              </a:rPr>
              <a:t>. Learning scientific methods of product selection based on data analysis is the first and most essential step.</a:t>
            </a:r>
            <a:endParaRPr sz="2000" b="1" spc="100">
              <a:ln w="3175">
                <a:noFill/>
                <a:prstDash val="dash"/>
              </a:ln>
              <a:latin typeface="Arial" panose="020B0604020202020204" pitchFamily="34" charset="0"/>
              <a:ea typeface="微软雅黑" panose="020B0503020204020204" charset="-122"/>
              <a:cs typeface="微软雅黑" panose="020B0503020204020204" charset="-122"/>
              <a:sym typeface="方正黑体简体" panose="02000000000000000000" charset="-122"/>
            </a:endParaRPr>
          </a:p>
        </p:txBody>
      </p:sp>
      <p:cxnSp>
        <p:nvCxnSpPr>
          <p:cNvPr id="10" name="直接连接符 9"/>
          <p:cNvCxnSpPr/>
          <p:nvPr>
            <p:custDataLst>
              <p:tags r:id="rId2"/>
            </p:custDataLst>
          </p:nvPr>
        </p:nvCxnSpPr>
        <p:spPr>
          <a:xfrm>
            <a:off x="1407961" y="5414344"/>
            <a:ext cx="9149972" cy="0"/>
          </a:xfrm>
          <a:prstGeom prst="line">
            <a:avLst/>
          </a:prstGeom>
          <a:ln w="25400">
            <a:solidFill>
              <a:sysClr val="windowText" lastClr="000000">
                <a:lumMod val="75000"/>
                <a:lumOff val="25000"/>
              </a:sysClr>
            </a:solidFill>
          </a:ln>
        </p:spPr>
        <p:style>
          <a:lnRef idx="1">
            <a:srgbClr val="4472C4"/>
          </a:lnRef>
          <a:fillRef idx="0">
            <a:srgbClr val="4472C4"/>
          </a:fillRef>
          <a:effectRef idx="0">
            <a:srgbClr val="4472C4"/>
          </a:effectRef>
          <a:fontRef idx="minor">
            <a:sysClr val="windowText" lastClr="000000"/>
          </a:fontRef>
        </p:style>
      </p:cxnSp>
      <p:sp>
        <p:nvSpPr>
          <p:cNvPr id="11" name="文本框 10"/>
          <p:cNvSpPr txBox="1"/>
          <p:nvPr>
            <p:custDataLst>
              <p:tags r:id="rId3"/>
            </p:custDataLst>
          </p:nvPr>
        </p:nvSpPr>
        <p:spPr>
          <a:xfrm>
            <a:off x="9049658" y="1796144"/>
            <a:ext cx="1893467" cy="5061854"/>
          </a:xfrm>
          <a:prstGeom prst="rect">
            <a:avLst/>
          </a:prstGeom>
          <a:noFill/>
        </p:spPr>
        <p:txBody>
          <a:bodyPr wrap="square" rtlCol="0">
            <a:normAutofit fontScale="72500"/>
          </a:bodyPr>
          <a:lstStyle/>
          <a:p>
            <a:r>
              <a:rPr lang="en-US" altLang="zh-CN" sz="41000">
                <a:solidFill>
                  <a:sysClr val="window" lastClr="FFFFFF">
                    <a:lumMod val="85000"/>
                  </a:sysClr>
                </a:solidFill>
                <a:latin typeface="Arial" panose="020B0604020202020204" pitchFamily="34" charset="0"/>
                <a:cs typeface="Arial" panose="020B0604020202020204" pitchFamily="34" charset="0"/>
              </a:rPr>
              <a:t>”</a:t>
            </a:r>
            <a:endParaRPr lang="zh-CN" altLang="en-US" sz="41000" dirty="0">
              <a:solidFill>
                <a:sysClr val="window" lastClr="FFFFFF">
                  <a:lumMod val="85000"/>
                </a:sysClr>
              </a:solidFill>
              <a:latin typeface="Arial" panose="020B0604020202020204" pitchFamily="34" charset="0"/>
              <a:cs typeface="Arial" panose="020B0604020202020204" pitchFamily="34" charset="0"/>
            </a:endParaRPr>
          </a:p>
        </p:txBody>
      </p:sp>
      <p:sp>
        <p:nvSpPr>
          <p:cNvPr id="7" name="文本框 6"/>
          <p:cNvSpPr txBox="1"/>
          <p:nvPr/>
        </p:nvSpPr>
        <p:spPr>
          <a:xfrm>
            <a:off x="392430" y="6612890"/>
            <a:ext cx="9801225" cy="245110"/>
          </a:xfrm>
          <a:prstGeom prst="rect">
            <a:avLst/>
          </a:prstGeom>
          <a:noFill/>
        </p:spPr>
        <p:txBody>
          <a:bodyPr wrap="square" rtlCol="0">
            <a:spAutoFit/>
          </a:bodyPr>
          <a:p>
            <a:r>
              <a:rPr lang="en-US" altLang="zh-CN" sz="1000">
                <a:solidFill>
                  <a:schemeClr val="bg1"/>
                </a:solidFill>
              </a:rPr>
              <a:t>Global Cross-Border E-Commerce Training | </a:t>
            </a:r>
            <a:r>
              <a:rPr lang="en-US" altLang="zh-CN" sz="1000">
                <a:solidFill>
                  <a:schemeClr val="bg1"/>
                </a:solidFill>
                <a:sym typeface="+mn-ea"/>
              </a:rPr>
              <a:t>Unit 5  Cross-Border E-Commerce Big Data Analysis</a:t>
            </a:r>
            <a:endParaRPr lang="en-US" altLang="zh-CN" sz="1000">
              <a:solidFill>
                <a:schemeClr val="bg1"/>
              </a:solidFill>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稻壳儿春秋广告/盗版必究"/>
          <p:cNvSpPr txBox="1"/>
          <p:nvPr>
            <p:custDataLst>
              <p:tags r:id="rId1"/>
            </p:custDataLst>
          </p:nvPr>
        </p:nvSpPr>
        <p:spPr>
          <a:xfrm>
            <a:off x="2974023" y="2552383"/>
            <a:ext cx="1553845" cy="1198880"/>
          </a:xfrm>
          <a:prstGeom prst="rect">
            <a:avLst/>
          </a:prstGeom>
          <a:solidFill>
            <a:srgbClr val="034A80"/>
          </a:solid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pPr>
            <a:r>
              <a:rPr kumimoji="0" lang="en-US" altLang="zh-CN" sz="7200" b="1" i="0" spc="200" noProof="0">
                <a:ln>
                  <a:noFill/>
                </a:ln>
                <a:solidFill>
                  <a:schemeClr val="bg1"/>
                </a:solidFill>
                <a:effectLst/>
                <a:uLnTx/>
                <a:uFillTx/>
                <a:latin typeface="Arial" panose="020B0604020202020204" pitchFamily="34" charset="0"/>
                <a:ea typeface="汉仪君黑-45简" panose="020B0604020202020204" charset="-122"/>
                <a:cs typeface="Arial" panose="020B0604020202020204" pitchFamily="34" charset="0"/>
              </a:rPr>
              <a:t>04</a:t>
            </a:r>
            <a:endParaRPr kumimoji="0" lang="en-US" altLang="zh-CN" sz="7200" b="1" i="0" spc="200" noProof="0">
              <a:ln>
                <a:noFill/>
              </a:ln>
              <a:solidFill>
                <a:schemeClr val="bg1"/>
              </a:solidFill>
              <a:effectLst/>
              <a:uLnTx/>
              <a:uFillTx/>
              <a:latin typeface="Arial" panose="020B0604020202020204" pitchFamily="34" charset="0"/>
              <a:ea typeface="汉仪君黑-45简" panose="020B0604020202020204" charset="-122"/>
              <a:cs typeface="Arial" panose="020B0604020202020204" pitchFamily="34" charset="0"/>
            </a:endParaRPr>
          </a:p>
        </p:txBody>
      </p:sp>
      <p:sp>
        <p:nvSpPr>
          <p:cNvPr id="3" name="标题 2"/>
          <p:cNvSpPr>
            <a:spLocks noGrp="1"/>
          </p:cNvSpPr>
          <p:nvPr>
            <p:ph type="ctrTitle" idx="14"/>
            <p:custDataLst>
              <p:tags r:id="rId2"/>
            </p:custDataLst>
          </p:nvPr>
        </p:nvSpPr>
        <p:spPr>
          <a:xfrm>
            <a:off x="4643755" y="2355215"/>
            <a:ext cx="5201920" cy="691515"/>
          </a:xfrm>
        </p:spPr>
        <p:txBody>
          <a:bodyPr>
            <a:normAutofit/>
          </a:bodyPr>
          <a:p>
            <a:r>
              <a:rPr lang="zh-CN" altLang="en-US" sz="2660">
                <a:solidFill>
                  <a:schemeClr val="dk1">
                    <a:lumMod val="65000"/>
                    <a:lumOff val="35000"/>
                  </a:schemeClr>
                </a:solidFill>
                <a:latin typeface="Arial" panose="020B0604020202020204" pitchFamily="34" charset="0"/>
                <a:ea typeface="汉仪旗黑-55简" panose="00020600040101010101" charset="-122"/>
                <a:sym typeface="+mn-ea"/>
              </a:rPr>
              <a:t>数据化选品的完整闭环方法论</a:t>
            </a:r>
            <a:endParaRPr lang="zh-CN" altLang="en-US" sz="2660">
              <a:solidFill>
                <a:schemeClr val="dk1">
                  <a:lumMod val="65000"/>
                  <a:lumOff val="35000"/>
                </a:schemeClr>
              </a:solidFill>
              <a:latin typeface="Arial" panose="020B0604020202020204" pitchFamily="34" charset="0"/>
              <a:ea typeface="汉仪旗黑-55简" panose="00020600040101010101" charset="-122"/>
              <a:sym typeface="+mn-ea"/>
            </a:endParaRPr>
          </a:p>
        </p:txBody>
      </p:sp>
      <p:sp>
        <p:nvSpPr>
          <p:cNvPr id="7" name="文本框 6"/>
          <p:cNvSpPr txBox="1"/>
          <p:nvPr/>
        </p:nvSpPr>
        <p:spPr>
          <a:xfrm>
            <a:off x="392430" y="6612890"/>
            <a:ext cx="9801225" cy="245110"/>
          </a:xfrm>
          <a:prstGeom prst="rect">
            <a:avLst/>
          </a:prstGeom>
          <a:noFill/>
        </p:spPr>
        <p:txBody>
          <a:bodyPr wrap="square" rtlCol="0">
            <a:spAutoFit/>
          </a:bodyPr>
          <a:p>
            <a:r>
              <a:rPr lang="en-US" altLang="zh-CN" sz="1000">
                <a:solidFill>
                  <a:schemeClr val="bg1"/>
                </a:solidFill>
              </a:rPr>
              <a:t>Global Cross-Border E-Commerce Training | </a:t>
            </a:r>
            <a:r>
              <a:rPr lang="en-US" altLang="zh-CN" sz="1000">
                <a:solidFill>
                  <a:schemeClr val="bg1"/>
                </a:solidFill>
                <a:sym typeface="+mn-ea"/>
              </a:rPr>
              <a:t>Unit 5  Cross-Border E-Commerce Big Data Analysis</a:t>
            </a:r>
            <a:endParaRPr lang="en-US" altLang="zh-CN" sz="1000">
              <a:solidFill>
                <a:schemeClr val="bg1"/>
              </a:solidFill>
              <a:sym typeface="+mn-ea"/>
            </a:endParaRPr>
          </a:p>
        </p:txBody>
      </p:sp>
      <p:sp>
        <p:nvSpPr>
          <p:cNvPr id="2" name="文本框 1"/>
          <p:cNvSpPr txBox="1"/>
          <p:nvPr/>
        </p:nvSpPr>
        <p:spPr>
          <a:xfrm>
            <a:off x="4772660" y="3044825"/>
            <a:ext cx="4511675" cy="768350"/>
          </a:xfrm>
          <a:prstGeom prst="rect">
            <a:avLst/>
          </a:prstGeom>
          <a:noFill/>
        </p:spPr>
        <p:txBody>
          <a:bodyPr wrap="none" rtlCol="0" anchor="t">
            <a:spAutoFit/>
          </a:bodyPr>
          <a:p>
            <a:pPr fontAlgn="auto">
              <a:lnSpc>
                <a:spcPct val="110000"/>
              </a:lnSpc>
            </a:pPr>
            <a:r>
              <a:rPr lang="zh-CN" altLang="en-US" sz="2000" dirty="0">
                <a:solidFill>
                  <a:schemeClr val="tx1"/>
                </a:solidFill>
                <a:latin typeface="Arial" panose="020B0604020202020204" pitchFamily="34" charset="0"/>
                <a:ea typeface="汉仪君黑-45简" panose="020B0604020202020204" charset="-122"/>
                <a:cs typeface="微软雅黑" panose="020B0503020204020204" charset="-122"/>
                <a:sym typeface="+mn-ea"/>
              </a:rPr>
              <a:t>A </a:t>
            </a:r>
            <a:r>
              <a:rPr lang="en-US" altLang="zh-CN" sz="2000" dirty="0">
                <a:solidFill>
                  <a:schemeClr val="tx1"/>
                </a:solidFill>
                <a:latin typeface="Arial" panose="020B0604020202020204" pitchFamily="34" charset="0"/>
                <a:ea typeface="汉仪君黑-45简" panose="020B0604020202020204" charset="-122"/>
                <a:cs typeface="微软雅黑" panose="020B0503020204020204" charset="-122"/>
                <a:sym typeface="+mn-ea"/>
              </a:rPr>
              <a:t>C</a:t>
            </a:r>
            <a:r>
              <a:rPr lang="zh-CN" altLang="en-US" sz="2000" dirty="0">
                <a:solidFill>
                  <a:schemeClr val="tx1"/>
                </a:solidFill>
                <a:latin typeface="Arial" panose="020B0604020202020204" pitchFamily="34" charset="0"/>
                <a:ea typeface="汉仪君黑-45简" panose="020B0604020202020204" charset="-122"/>
                <a:cs typeface="微软雅黑" panose="020B0503020204020204" charset="-122"/>
                <a:sym typeface="+mn-ea"/>
              </a:rPr>
              <a:t>omplete </a:t>
            </a:r>
            <a:r>
              <a:rPr lang="en-US" altLang="zh-CN" sz="2000" dirty="0">
                <a:solidFill>
                  <a:schemeClr val="tx1"/>
                </a:solidFill>
                <a:latin typeface="Arial" panose="020B0604020202020204" pitchFamily="34" charset="0"/>
                <a:ea typeface="汉仪君黑-45简" panose="020B0604020202020204" charset="-122"/>
                <a:cs typeface="微软雅黑" panose="020B0503020204020204" charset="-122"/>
                <a:sym typeface="+mn-ea"/>
              </a:rPr>
              <a:t>C</a:t>
            </a:r>
            <a:r>
              <a:rPr lang="zh-CN" altLang="en-US" sz="2000" dirty="0">
                <a:solidFill>
                  <a:schemeClr val="tx1"/>
                </a:solidFill>
                <a:latin typeface="Arial" panose="020B0604020202020204" pitchFamily="34" charset="0"/>
                <a:ea typeface="汉仪君黑-45简" panose="020B0604020202020204" charset="-122"/>
                <a:cs typeface="微软雅黑" panose="020B0503020204020204" charset="-122"/>
                <a:sym typeface="+mn-ea"/>
              </a:rPr>
              <a:t>losed-loop </a:t>
            </a:r>
            <a:r>
              <a:rPr lang="en-US" altLang="zh-CN" sz="2000" dirty="0">
                <a:solidFill>
                  <a:schemeClr val="tx1"/>
                </a:solidFill>
                <a:latin typeface="Arial" panose="020B0604020202020204" pitchFamily="34" charset="0"/>
                <a:ea typeface="汉仪君黑-45简" panose="020B0604020202020204" charset="-122"/>
                <a:cs typeface="微软雅黑" panose="020B0503020204020204" charset="-122"/>
                <a:sym typeface="+mn-ea"/>
              </a:rPr>
              <a:t>M</a:t>
            </a:r>
            <a:r>
              <a:rPr lang="zh-CN" altLang="en-US" sz="2000" dirty="0">
                <a:solidFill>
                  <a:schemeClr val="tx1"/>
                </a:solidFill>
                <a:latin typeface="Arial" panose="020B0604020202020204" pitchFamily="34" charset="0"/>
                <a:ea typeface="汉仪君黑-45简" panose="020B0604020202020204" charset="-122"/>
                <a:cs typeface="微软雅黑" panose="020B0503020204020204" charset="-122"/>
                <a:sym typeface="+mn-ea"/>
              </a:rPr>
              <a:t>ethodology </a:t>
            </a:r>
            <a:endParaRPr lang="zh-CN" altLang="en-US" sz="2000" dirty="0">
              <a:solidFill>
                <a:schemeClr val="tx1"/>
              </a:solidFill>
              <a:latin typeface="Arial" panose="020B0604020202020204" pitchFamily="34" charset="0"/>
              <a:ea typeface="汉仪君黑-45简" panose="020B0604020202020204" charset="-122"/>
              <a:cs typeface="微软雅黑" panose="020B0503020204020204" charset="-122"/>
              <a:sym typeface="+mn-ea"/>
            </a:endParaRPr>
          </a:p>
          <a:p>
            <a:pPr fontAlgn="auto">
              <a:lnSpc>
                <a:spcPct val="110000"/>
              </a:lnSpc>
            </a:pPr>
            <a:r>
              <a:rPr lang="zh-CN" altLang="en-US" sz="2000" dirty="0">
                <a:solidFill>
                  <a:schemeClr val="tx1"/>
                </a:solidFill>
                <a:latin typeface="Arial" panose="020B0604020202020204" pitchFamily="34" charset="0"/>
                <a:ea typeface="汉仪君黑-45简" panose="020B0604020202020204" charset="-122"/>
                <a:cs typeface="微软雅黑" panose="020B0503020204020204" charset="-122"/>
                <a:sym typeface="+mn-ea"/>
              </a:rPr>
              <a:t>for </a:t>
            </a:r>
            <a:r>
              <a:rPr lang="en-US" altLang="zh-CN" sz="2000" dirty="0">
                <a:solidFill>
                  <a:schemeClr val="tx1"/>
                </a:solidFill>
                <a:latin typeface="Arial" panose="020B0604020202020204" pitchFamily="34" charset="0"/>
                <a:ea typeface="汉仪君黑-45简" panose="020B0604020202020204" charset="-122"/>
                <a:cs typeface="微软雅黑" panose="020B0503020204020204" charset="-122"/>
                <a:sym typeface="+mn-ea"/>
              </a:rPr>
              <a:t>D</a:t>
            </a:r>
            <a:r>
              <a:rPr lang="zh-CN" altLang="en-US" sz="2000" dirty="0">
                <a:solidFill>
                  <a:schemeClr val="tx1"/>
                </a:solidFill>
                <a:latin typeface="Arial" panose="020B0604020202020204" pitchFamily="34" charset="0"/>
                <a:ea typeface="汉仪君黑-45简" panose="020B0604020202020204" charset="-122"/>
                <a:cs typeface="微软雅黑" panose="020B0503020204020204" charset="-122"/>
                <a:sym typeface="+mn-ea"/>
              </a:rPr>
              <a:t>ata-based </a:t>
            </a:r>
            <a:r>
              <a:rPr lang="en-US" altLang="zh-CN" sz="2000" dirty="0">
                <a:solidFill>
                  <a:schemeClr val="tx1"/>
                </a:solidFill>
                <a:latin typeface="Arial" panose="020B0604020202020204" pitchFamily="34" charset="0"/>
                <a:ea typeface="汉仪君黑-45简" panose="020B0604020202020204" charset="-122"/>
                <a:cs typeface="微软雅黑" panose="020B0503020204020204" charset="-122"/>
                <a:sym typeface="+mn-ea"/>
              </a:rPr>
              <a:t>P</a:t>
            </a:r>
            <a:r>
              <a:rPr lang="zh-CN" altLang="en-US" sz="2000" dirty="0">
                <a:solidFill>
                  <a:schemeClr val="tx1"/>
                </a:solidFill>
                <a:latin typeface="Arial" panose="020B0604020202020204" pitchFamily="34" charset="0"/>
                <a:ea typeface="汉仪君黑-45简" panose="020B0604020202020204" charset="-122"/>
                <a:cs typeface="微软雅黑" panose="020B0503020204020204" charset="-122"/>
                <a:sym typeface="+mn-ea"/>
              </a:rPr>
              <a:t>roduct </a:t>
            </a:r>
            <a:r>
              <a:rPr lang="en-US" altLang="zh-CN" sz="2000" dirty="0">
                <a:solidFill>
                  <a:schemeClr val="tx1"/>
                </a:solidFill>
                <a:latin typeface="Arial" panose="020B0604020202020204" pitchFamily="34" charset="0"/>
                <a:ea typeface="汉仪君黑-45简" panose="020B0604020202020204" charset="-122"/>
                <a:cs typeface="微软雅黑" panose="020B0503020204020204" charset="-122"/>
                <a:sym typeface="+mn-ea"/>
              </a:rPr>
              <a:t>S</a:t>
            </a:r>
            <a:r>
              <a:rPr lang="zh-CN" altLang="en-US" sz="2000" dirty="0">
                <a:solidFill>
                  <a:schemeClr val="tx1"/>
                </a:solidFill>
                <a:latin typeface="Arial" panose="020B0604020202020204" pitchFamily="34" charset="0"/>
                <a:ea typeface="汉仪君黑-45简" panose="020B0604020202020204" charset="-122"/>
                <a:cs typeface="微软雅黑" panose="020B0503020204020204" charset="-122"/>
                <a:sym typeface="+mn-ea"/>
              </a:rPr>
              <a:t>election</a:t>
            </a:r>
            <a:endParaRPr lang="zh-CN" altLang="en-US" sz="2000" dirty="0">
              <a:solidFill>
                <a:schemeClr val="tx1"/>
              </a:solidFill>
              <a:latin typeface="Arial" panose="020B0604020202020204" pitchFamily="34" charset="0"/>
              <a:ea typeface="汉仪君黑-45简" panose="020B0604020202020204" charset="-122"/>
              <a:cs typeface="微软雅黑" panose="020B0503020204020204" charset="-122"/>
              <a:sym typeface="+mn-ea"/>
            </a:endParaRPr>
          </a:p>
        </p:txBody>
      </p:sp>
    </p:spTree>
    <p:custDataLst>
      <p:tags r:id="rId3"/>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custDataLst>
              <p:tags r:id="rId1"/>
            </p:custDataLst>
          </p:nvPr>
        </p:nvSpPr>
        <p:spPr>
          <a:xfrm>
            <a:off x="2439035" y="2378075"/>
            <a:ext cx="7313930" cy="2292985"/>
          </a:xfrm>
          <a:prstGeom prst="rect">
            <a:avLst/>
          </a:prstGeom>
          <a:noFill/>
        </p:spPr>
        <p:txBody>
          <a:bodyPr wrap="square" rtlCol="0" anchor="ctr" anchorCtr="0">
            <a:normAutofit/>
          </a:bodyPr>
          <a:p>
            <a:pPr algn="ctr"/>
            <a:r>
              <a:rPr lang="zh-CN" altLang="en-US" sz="2665"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为什么不能选择行业，而是要选择细分品类？</a:t>
            </a:r>
            <a:endParaRPr lang="zh-CN" altLang="en-US" sz="2665"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endParaRPr>
          </a:p>
          <a:p>
            <a:pPr algn="ctr"/>
            <a:r>
              <a:rPr lang="zh-CN" altLang="en-US" sz="24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Why choose a </a:t>
            </a:r>
            <a:r>
              <a:rPr lang="zh-CN" altLang="en-US" sz="24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subdivided </a:t>
            </a:r>
            <a:r>
              <a:rPr lang="zh-CN" altLang="en-US" sz="24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category rather than an industry?</a:t>
            </a:r>
            <a:endParaRPr lang="zh-CN" altLang="en-US" sz="24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endParaRPr>
          </a:p>
        </p:txBody>
      </p:sp>
      <p:grpSp>
        <p:nvGrpSpPr>
          <p:cNvPr id="11" name="组合 10"/>
          <p:cNvGrpSpPr/>
          <p:nvPr>
            <p:custDataLst>
              <p:tags r:id="rId2"/>
            </p:custDataLst>
          </p:nvPr>
        </p:nvGrpSpPr>
        <p:grpSpPr>
          <a:xfrm>
            <a:off x="1445509" y="2789019"/>
            <a:ext cx="9300982" cy="852783"/>
            <a:chOff x="1445509" y="2789019"/>
            <a:chExt cx="9300982" cy="852783"/>
          </a:xfrm>
        </p:grpSpPr>
        <p:pic>
          <p:nvPicPr>
            <p:cNvPr id="12" name="图形 3"/>
            <p:cNvPicPr>
              <a:picLocks noChangeAspect="1"/>
            </p:cNvPicPr>
            <p:nvPr>
              <p:custDataLst>
                <p:tags r:id="rId3"/>
              </p:custDataLst>
            </p:nvPr>
          </p:nvPicPr>
          <p:blipFill>
            <a:blip r:embed="rId4"/>
            <a:stretch>
              <a:fillRect/>
            </a:stretch>
          </p:blipFill>
          <p:spPr>
            <a:xfrm rot="10800000">
              <a:off x="9753003" y="2789020"/>
              <a:ext cx="993488" cy="852782"/>
            </a:xfrm>
            <a:prstGeom prst="rect">
              <a:avLst/>
            </a:prstGeom>
          </p:spPr>
        </p:pic>
        <p:pic>
          <p:nvPicPr>
            <p:cNvPr id="13" name="图形 3"/>
            <p:cNvPicPr>
              <a:picLocks noChangeAspect="1"/>
            </p:cNvPicPr>
            <p:nvPr>
              <p:custDataLst>
                <p:tags r:id="rId5"/>
              </p:custDataLst>
            </p:nvPr>
          </p:nvPicPr>
          <p:blipFill>
            <a:blip r:embed="rId4"/>
            <a:stretch>
              <a:fillRect/>
            </a:stretch>
          </p:blipFill>
          <p:spPr>
            <a:xfrm>
              <a:off x="1445509" y="2789019"/>
              <a:ext cx="993490" cy="852782"/>
            </a:xfrm>
            <a:prstGeom prst="rect">
              <a:avLst/>
            </a:prstGeom>
          </p:spPr>
        </p:pic>
      </p:grpSp>
      <p:sp>
        <p:nvSpPr>
          <p:cNvPr id="3" name="矩形 2"/>
          <p:cNvSpPr/>
          <p:nvPr userDrawn="1">
            <p:custDataLst>
              <p:tags r:id="rId6"/>
            </p:custDataLst>
          </p:nvPr>
        </p:nvSpPr>
        <p:spPr>
          <a:xfrm>
            <a:off x="0" y="513715"/>
            <a:ext cx="4235450" cy="823595"/>
          </a:xfrm>
          <a:prstGeom prst="rect">
            <a:avLst/>
          </a:prstGeom>
          <a:solidFill>
            <a:srgbClr val="034A8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a:solidFill>
                <a:schemeClr val="lt1"/>
              </a:solidFill>
              <a:latin typeface="微软雅黑" panose="020B0503020204020204" charset="-122"/>
              <a:ea typeface="微软雅黑" panose="020B0503020204020204" charset="-122"/>
              <a:sym typeface="+mn-ea"/>
            </a:endParaRPr>
          </a:p>
        </p:txBody>
      </p:sp>
      <p:sp>
        <p:nvSpPr>
          <p:cNvPr id="4" name="文本框 3"/>
          <p:cNvSpPr txBox="1"/>
          <p:nvPr/>
        </p:nvSpPr>
        <p:spPr>
          <a:xfrm>
            <a:off x="155575" y="600710"/>
            <a:ext cx="4187825" cy="614045"/>
          </a:xfrm>
          <a:prstGeom prst="rect">
            <a:avLst/>
          </a:prstGeom>
          <a:noFill/>
        </p:spPr>
        <p:txBody>
          <a:bodyPr wrap="square" rtlCol="0">
            <a:spAutoFit/>
          </a:bodyPr>
          <a:p>
            <a:r>
              <a:rPr lang="zh-CN" altLang="en-US"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细分品类的选择</a:t>
            </a:r>
            <a:endParaRPr lang="zh-CN" altLang="en-US"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endParaRPr>
          </a:p>
          <a:p>
            <a:r>
              <a:rPr lang="en-US" altLang="zh-CN"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S</a:t>
            </a:r>
            <a:r>
              <a:rPr lang="zh-CN" altLang="en-US"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ubdivided </a:t>
            </a:r>
            <a:r>
              <a:rPr lang="en-US" altLang="zh-CN"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C</a:t>
            </a:r>
            <a:r>
              <a:rPr lang="zh-CN" altLang="en-US"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ategor</a:t>
            </a:r>
            <a:r>
              <a:rPr lang="en-US" altLang="zh-CN"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y S</a:t>
            </a:r>
            <a:r>
              <a:rPr lang="zh-CN" altLang="en-US"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elect</a:t>
            </a:r>
            <a:r>
              <a:rPr lang="en-US" altLang="zh-CN"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ion</a:t>
            </a:r>
            <a:endParaRPr lang="en-US" altLang="zh-CN"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endParaRPr>
          </a:p>
        </p:txBody>
      </p:sp>
      <p:sp>
        <p:nvSpPr>
          <p:cNvPr id="7" name="文本框 6"/>
          <p:cNvSpPr txBox="1"/>
          <p:nvPr/>
        </p:nvSpPr>
        <p:spPr>
          <a:xfrm>
            <a:off x="392430" y="6612890"/>
            <a:ext cx="9801225" cy="245110"/>
          </a:xfrm>
          <a:prstGeom prst="rect">
            <a:avLst/>
          </a:prstGeom>
          <a:noFill/>
        </p:spPr>
        <p:txBody>
          <a:bodyPr wrap="square" rtlCol="0">
            <a:spAutoFit/>
          </a:bodyPr>
          <a:p>
            <a:r>
              <a:rPr lang="en-US" altLang="zh-CN" sz="1000">
                <a:solidFill>
                  <a:schemeClr val="bg1"/>
                </a:solidFill>
              </a:rPr>
              <a:t>Global Cross-Border E-Commerce Training | </a:t>
            </a:r>
            <a:r>
              <a:rPr lang="en-US" altLang="zh-CN" sz="1000">
                <a:solidFill>
                  <a:schemeClr val="bg1"/>
                </a:solidFill>
                <a:sym typeface="+mn-ea"/>
              </a:rPr>
              <a:t>Unit 5  Cross-Border E-Commerce Big Data Analysis</a:t>
            </a:r>
            <a:endParaRPr lang="en-US" altLang="zh-CN" sz="1000">
              <a:solidFill>
                <a:schemeClr val="bg1"/>
              </a:solidFill>
              <a:sym typeface="+mn-ea"/>
            </a:endParaRPr>
          </a:p>
        </p:txBody>
      </p:sp>
    </p:spTree>
    <p:custDataLst>
      <p:tags r:id="rId7"/>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custDataLst>
              <p:tags r:id="rId1"/>
            </p:custDataLst>
          </p:nvPr>
        </p:nvSpPr>
        <p:spPr>
          <a:xfrm>
            <a:off x="392430" y="2063115"/>
            <a:ext cx="2385695" cy="2731770"/>
          </a:xfrm>
          <a:prstGeom prst="rect">
            <a:avLst/>
          </a:prstGeom>
          <a:noFill/>
        </p:spPr>
        <p:txBody>
          <a:bodyPr wrap="square" rtlCol="0" anchor="ctr" anchorCtr="0"/>
          <a:p>
            <a:pPr algn="ctr"/>
            <a:r>
              <a:rPr lang="zh-CN" altLang="en-US"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细分品类的数据分析</a:t>
            </a:r>
            <a:endParaRPr lang="zh-CN" altLang="en-US"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endParaRPr>
          </a:p>
          <a:p>
            <a:pPr algn="ctr"/>
            <a:r>
              <a:rPr lang="zh-CN" altLang="en-US"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需要总结的维度</a:t>
            </a:r>
            <a:endParaRPr lang="zh-CN" altLang="en-US"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endParaRPr>
          </a:p>
          <a:p>
            <a:pPr algn="ctr"/>
            <a:endParaRPr lang="zh-CN" altLang="en-US"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endParaRPr>
          </a:p>
          <a:p>
            <a:pPr algn="ctr"/>
            <a:r>
              <a:rPr lang="zh-CN" altLang="en-US"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Dimensions to be summarized for data analysis of subdivided categories</a:t>
            </a:r>
            <a:endParaRPr lang="zh-CN" altLang="en-US"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endParaRPr>
          </a:p>
        </p:txBody>
      </p:sp>
      <p:sp>
        <p:nvSpPr>
          <p:cNvPr id="7" name="矩形 12"/>
          <p:cNvSpPr/>
          <p:nvPr>
            <p:custDataLst>
              <p:tags r:id="rId2"/>
            </p:custDataLst>
          </p:nvPr>
        </p:nvSpPr>
        <p:spPr>
          <a:xfrm>
            <a:off x="2885440" y="1326515"/>
            <a:ext cx="8475980" cy="4652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285750" indent="-285750">
              <a:lnSpc>
                <a:spcPct val="120000"/>
              </a:lnSpc>
              <a:buFont typeface="Arial" panose="020B0604020202020204" pitchFamily="34" charset="0"/>
              <a:buChar char="•"/>
            </a:pPr>
            <a:r>
              <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市场总销量（需求大小）</a:t>
            </a:r>
            <a:endPar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a:p>
            <a:pPr>
              <a:lnSpc>
                <a:spcPct val="120000"/>
              </a:lnSpc>
            </a:pPr>
            <a:r>
              <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Total market sales (demand size)</a:t>
            </a:r>
            <a:endPar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a:p>
            <a:pPr marL="285750" indent="-285750">
              <a:lnSpc>
                <a:spcPct val="120000"/>
              </a:lnSpc>
              <a:buFont typeface="Arial" panose="020B0604020202020204" pitchFamily="34" charset="0"/>
              <a:buChar char="•"/>
            </a:pPr>
            <a:r>
              <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产品销量集中度（单品销量垄断性，产品销量分布，</a:t>
            </a:r>
            <a:r>
              <a:rPr lang="en-US" altLang="zh-CN"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TOP100</a:t>
            </a:r>
            <a:r>
              <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最后一名销量）</a:t>
            </a:r>
            <a:endPar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a:p>
            <a:pPr>
              <a:lnSpc>
                <a:spcPct val="120000"/>
              </a:lnSpc>
            </a:pPr>
            <a:r>
              <a:rPr lang="en-US" altLang="zh-CN"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The c</a:t>
            </a:r>
            <a:r>
              <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oncentration of product sales (monopolization of single product sales, distribution of product sales, </a:t>
            </a:r>
            <a:r>
              <a:rPr lang="en-US" altLang="zh-CN"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the </a:t>
            </a:r>
            <a:r>
              <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sales of </a:t>
            </a:r>
            <a:r>
              <a:rPr lang="en-US" altLang="zh-CN"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No.100)</a:t>
            </a:r>
            <a:endParaRPr lang="en-US" altLang="zh-CN"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a:p>
            <a:pPr marL="285750" indent="-285750">
              <a:lnSpc>
                <a:spcPct val="120000"/>
              </a:lnSpc>
              <a:buFont typeface="Arial" panose="020B0604020202020204" pitchFamily="34" charset="0"/>
              <a:buChar char="•"/>
            </a:pPr>
            <a:r>
              <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新品比例</a:t>
            </a:r>
            <a:r>
              <a:rPr lang="en-US" altLang="zh-CN"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 </a:t>
            </a:r>
            <a:endPar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a:p>
            <a:pPr>
              <a:lnSpc>
                <a:spcPct val="120000"/>
              </a:lnSpc>
            </a:pPr>
            <a:r>
              <a:rPr lang="en-US" altLang="zh-CN"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The </a:t>
            </a:r>
            <a:r>
              <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proportion</a:t>
            </a:r>
            <a:r>
              <a:rPr lang="en-US" altLang="zh-CN"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 of n</a:t>
            </a:r>
            <a:r>
              <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ew product</a:t>
            </a:r>
            <a:r>
              <a:rPr lang="en-US" altLang="zh-CN"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s</a:t>
            </a:r>
            <a:endPar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a:p>
            <a:pPr marL="285750" indent="-285750">
              <a:lnSpc>
                <a:spcPct val="120000"/>
              </a:lnSpc>
              <a:buFont typeface="Arial" panose="020B0604020202020204" pitchFamily="34" charset="0"/>
              <a:buChar char="•"/>
            </a:pPr>
            <a:r>
              <a:rPr lang="en-US" altLang="zh-CN"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FBA&amp;FBM</a:t>
            </a:r>
            <a:r>
              <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比例</a:t>
            </a:r>
            <a:endPar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a:p>
            <a:pPr>
              <a:lnSpc>
                <a:spcPct val="120000"/>
              </a:lnSpc>
            </a:pPr>
            <a:r>
              <a:rPr lang="en-US" altLang="zh-CN"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The </a:t>
            </a:r>
            <a:r>
              <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proportion</a:t>
            </a:r>
            <a:r>
              <a:rPr lang="en-US" altLang="zh-CN"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 of </a:t>
            </a:r>
            <a:r>
              <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FBA&amp;FBM</a:t>
            </a:r>
            <a:endPar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a:p>
            <a:pPr marL="285750" indent="-285750">
              <a:lnSpc>
                <a:spcPct val="120000"/>
              </a:lnSpc>
              <a:buFont typeface="Arial" panose="020B0604020202020204" pitchFamily="34" charset="0"/>
              <a:buChar char="•"/>
            </a:pPr>
            <a:r>
              <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品牌集中度</a:t>
            </a:r>
            <a:endPar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a:p>
            <a:pPr>
              <a:lnSpc>
                <a:spcPct val="120000"/>
              </a:lnSpc>
            </a:pPr>
            <a:r>
              <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Brand concentration</a:t>
            </a:r>
            <a:endPar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a:p>
            <a:pPr marL="285750" indent="-285750">
              <a:lnSpc>
                <a:spcPct val="120000"/>
              </a:lnSpc>
              <a:buFont typeface="Arial" panose="020B0604020202020204" pitchFamily="34" charset="0"/>
              <a:buChar char="•"/>
            </a:pPr>
            <a:r>
              <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评分星级（头部产品星级评分与销量占比的关系；售后风险）</a:t>
            </a:r>
            <a:endPar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a:p>
            <a:pPr>
              <a:lnSpc>
                <a:spcPct val="120000"/>
              </a:lnSpc>
            </a:pPr>
            <a:r>
              <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Star rating (the relationship between </a:t>
            </a:r>
            <a:r>
              <a:rPr lang="en-US" altLang="zh-CN"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the</a:t>
            </a:r>
            <a:r>
              <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 star rating</a:t>
            </a:r>
            <a:r>
              <a:rPr lang="en-US" altLang="zh-CN"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 of </a:t>
            </a:r>
            <a:r>
              <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the head product</a:t>
            </a:r>
            <a:r>
              <a:rPr lang="en-US" altLang="zh-CN"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s</a:t>
            </a:r>
            <a:r>
              <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 and the proportion of </a:t>
            </a:r>
            <a:r>
              <a:rPr lang="en-US" altLang="zh-CN"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their </a:t>
            </a:r>
            <a:r>
              <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sales; After-sales risk)</a:t>
            </a:r>
            <a:endPar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a:p>
            <a:pPr marL="285750" indent="-285750">
              <a:lnSpc>
                <a:spcPct val="120000"/>
              </a:lnSpc>
              <a:buFont typeface="Arial" panose="020B0604020202020204" pitchFamily="34" charset="0"/>
              <a:buChar char="•"/>
            </a:pPr>
            <a:endPar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p:txBody>
      </p:sp>
      <p:sp>
        <p:nvSpPr>
          <p:cNvPr id="2" name="文本框 1"/>
          <p:cNvSpPr txBox="1"/>
          <p:nvPr/>
        </p:nvSpPr>
        <p:spPr>
          <a:xfrm>
            <a:off x="392430" y="6612890"/>
            <a:ext cx="9801225" cy="245110"/>
          </a:xfrm>
          <a:prstGeom prst="rect">
            <a:avLst/>
          </a:prstGeom>
          <a:noFill/>
        </p:spPr>
        <p:txBody>
          <a:bodyPr wrap="square" rtlCol="0">
            <a:spAutoFit/>
          </a:bodyPr>
          <a:p>
            <a:r>
              <a:rPr lang="en-US" altLang="zh-CN" sz="1000">
                <a:solidFill>
                  <a:schemeClr val="bg1"/>
                </a:solidFill>
              </a:rPr>
              <a:t>Global Cross-Border E-Commerce Training | </a:t>
            </a:r>
            <a:r>
              <a:rPr lang="en-US" altLang="zh-CN" sz="1000">
                <a:solidFill>
                  <a:schemeClr val="bg1"/>
                </a:solidFill>
                <a:sym typeface="+mn-ea"/>
              </a:rPr>
              <a:t>Unit 5  Cross-Border E-Commerce Big Data Analysis</a:t>
            </a:r>
            <a:endParaRPr lang="en-US" altLang="zh-CN" sz="1000">
              <a:solidFill>
                <a:schemeClr val="bg1"/>
              </a:solidFill>
              <a:sym typeface="+mn-ea"/>
            </a:endParaRPr>
          </a:p>
        </p:txBody>
      </p:sp>
      <p:sp>
        <p:nvSpPr>
          <p:cNvPr id="6" name="矩形 5"/>
          <p:cNvSpPr/>
          <p:nvPr userDrawn="1">
            <p:custDataLst>
              <p:tags r:id="rId3"/>
            </p:custDataLst>
          </p:nvPr>
        </p:nvSpPr>
        <p:spPr>
          <a:xfrm>
            <a:off x="0" y="314325"/>
            <a:ext cx="4235450" cy="823595"/>
          </a:xfrm>
          <a:prstGeom prst="rect">
            <a:avLst/>
          </a:prstGeom>
          <a:solidFill>
            <a:srgbClr val="034A8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a:solidFill>
                <a:schemeClr val="lt1"/>
              </a:solidFill>
              <a:latin typeface="微软雅黑" panose="020B0503020204020204" charset="-122"/>
              <a:ea typeface="微软雅黑" panose="020B0503020204020204" charset="-122"/>
              <a:sym typeface="+mn-ea"/>
            </a:endParaRPr>
          </a:p>
        </p:txBody>
      </p:sp>
      <p:sp>
        <p:nvSpPr>
          <p:cNvPr id="8" name="文本框 7"/>
          <p:cNvSpPr txBox="1"/>
          <p:nvPr/>
        </p:nvSpPr>
        <p:spPr>
          <a:xfrm>
            <a:off x="155575" y="401320"/>
            <a:ext cx="4187825" cy="614045"/>
          </a:xfrm>
          <a:prstGeom prst="rect">
            <a:avLst/>
          </a:prstGeom>
          <a:noFill/>
        </p:spPr>
        <p:txBody>
          <a:bodyPr wrap="square" rtlCol="0">
            <a:spAutoFit/>
          </a:bodyPr>
          <a:p>
            <a:r>
              <a:rPr lang="zh-CN" altLang="en-US"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细分品类的选择</a:t>
            </a:r>
            <a:endParaRPr lang="zh-CN" altLang="en-US"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endParaRPr>
          </a:p>
          <a:p>
            <a:r>
              <a:rPr lang="en-US" altLang="zh-CN"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S</a:t>
            </a:r>
            <a:r>
              <a:rPr lang="zh-CN" altLang="en-US"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ubdivided </a:t>
            </a:r>
            <a:r>
              <a:rPr lang="en-US" altLang="zh-CN"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C</a:t>
            </a:r>
            <a:r>
              <a:rPr lang="zh-CN" altLang="en-US"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ategor</a:t>
            </a:r>
            <a:r>
              <a:rPr lang="en-US" altLang="zh-CN"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y S</a:t>
            </a:r>
            <a:r>
              <a:rPr lang="zh-CN" altLang="en-US"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elect</a:t>
            </a:r>
            <a:r>
              <a:rPr lang="en-US" altLang="zh-CN"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ion</a:t>
            </a:r>
            <a:endParaRPr lang="en-US" altLang="zh-CN"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endParaRPr>
          </a:p>
        </p:txBody>
      </p:sp>
    </p:spTree>
    <p:custDataLst>
      <p:tags r:id="rId4"/>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custDataLst>
              <p:tags r:id="rId1"/>
            </p:custDataLst>
          </p:nvPr>
        </p:nvSpPr>
        <p:spPr>
          <a:xfrm>
            <a:off x="392430" y="2063115"/>
            <a:ext cx="2385695" cy="2731770"/>
          </a:xfrm>
          <a:prstGeom prst="rect">
            <a:avLst/>
          </a:prstGeom>
          <a:noFill/>
        </p:spPr>
        <p:txBody>
          <a:bodyPr wrap="square" rtlCol="0" anchor="ctr" anchorCtr="0"/>
          <a:p>
            <a:pPr algn="ctr"/>
            <a:r>
              <a:rPr lang="zh-CN" altLang="en-US"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细分品类的数据分析</a:t>
            </a:r>
            <a:endParaRPr lang="zh-CN" altLang="en-US"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endParaRPr>
          </a:p>
          <a:p>
            <a:pPr algn="ctr"/>
            <a:r>
              <a:rPr lang="zh-CN" altLang="en-US"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需要总结的维度</a:t>
            </a:r>
            <a:endParaRPr lang="zh-CN" altLang="en-US"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endParaRPr>
          </a:p>
          <a:p>
            <a:pPr algn="ctr"/>
            <a:endParaRPr lang="zh-CN" altLang="en-US"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endParaRPr>
          </a:p>
          <a:p>
            <a:pPr algn="ctr"/>
            <a:r>
              <a:rPr lang="zh-CN" altLang="en-US"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Dimensions to be summarized for data analysis of subdivided categories</a:t>
            </a:r>
            <a:endParaRPr lang="zh-CN" altLang="en-US"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endParaRPr>
          </a:p>
        </p:txBody>
      </p:sp>
      <p:sp>
        <p:nvSpPr>
          <p:cNvPr id="7" name="矩形 12"/>
          <p:cNvSpPr/>
          <p:nvPr>
            <p:custDataLst>
              <p:tags r:id="rId2"/>
            </p:custDataLst>
          </p:nvPr>
        </p:nvSpPr>
        <p:spPr>
          <a:xfrm>
            <a:off x="2856230" y="1048385"/>
            <a:ext cx="8475980" cy="4652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285750" indent="-285750">
              <a:lnSpc>
                <a:spcPct val="120000"/>
              </a:lnSpc>
              <a:buFont typeface="Arial" panose="020B0604020202020204" pitchFamily="34" charset="0"/>
              <a:buChar char="•"/>
            </a:pPr>
            <a:r>
              <a:rPr lang="en-US" altLang="zh-CN"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A+</a:t>
            </a:r>
            <a:r>
              <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视频比例</a:t>
            </a:r>
            <a:endPar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a:p>
            <a:pPr>
              <a:lnSpc>
                <a:spcPct val="120000"/>
              </a:lnSpc>
            </a:pPr>
            <a:r>
              <a:rPr lang="en-US" altLang="zh-CN"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The </a:t>
            </a:r>
            <a:r>
              <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proportion</a:t>
            </a:r>
            <a:r>
              <a:rPr lang="en-US" altLang="zh-CN"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 of </a:t>
            </a:r>
            <a:r>
              <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A+ video</a:t>
            </a:r>
            <a:r>
              <a:rPr lang="en-US" altLang="zh-CN"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s</a:t>
            </a:r>
            <a:endPar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a:p>
            <a:pPr marL="285750" indent="-285750">
              <a:lnSpc>
                <a:spcPct val="120000"/>
              </a:lnSpc>
              <a:buFont typeface="Arial" panose="020B0604020202020204" pitchFamily="34" charset="0"/>
              <a:buChar char="•"/>
            </a:pPr>
            <a:r>
              <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店铺集中度（单店铺对销量的垄断性）</a:t>
            </a:r>
            <a:endPar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a:p>
            <a:pPr indent="0">
              <a:lnSpc>
                <a:spcPct val="120000"/>
              </a:lnSpc>
              <a:buFont typeface="Arial" panose="020B0604020202020204" pitchFamily="34" charset="0"/>
              <a:buNone/>
            </a:pPr>
            <a:r>
              <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Store concentration (monopolization of sales by a single store)</a:t>
            </a:r>
            <a:endPar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a:p>
            <a:pPr marL="171450" indent="-171450">
              <a:lnSpc>
                <a:spcPct val="120000"/>
              </a:lnSpc>
              <a:buFont typeface="Arial" panose="020B0604020202020204" pitchFamily="34" charset="0"/>
              <a:buChar char="•"/>
            </a:pPr>
            <a:r>
              <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变体比例</a:t>
            </a:r>
            <a:endPar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a:p>
            <a:pPr indent="0">
              <a:lnSpc>
                <a:spcPct val="120000"/>
              </a:lnSpc>
              <a:buFont typeface="Arial" panose="020B0604020202020204" pitchFamily="34" charset="0"/>
              <a:buNone/>
            </a:pPr>
            <a:r>
              <a:rPr lang="en-US" altLang="zh-CN"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The </a:t>
            </a:r>
            <a:r>
              <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proportion</a:t>
            </a:r>
            <a:r>
              <a:rPr lang="en-US" altLang="zh-CN"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 of v</a:t>
            </a:r>
            <a:r>
              <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ariation</a:t>
            </a:r>
            <a:r>
              <a:rPr lang="en-US" altLang="zh-CN"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s</a:t>
            </a:r>
            <a:endPar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a:p>
            <a:pPr marL="171450" indent="-171450">
              <a:lnSpc>
                <a:spcPct val="120000"/>
              </a:lnSpc>
              <a:buFont typeface="Arial" panose="020B0604020202020204" pitchFamily="34" charset="0"/>
              <a:buChar char="•"/>
            </a:pPr>
            <a:r>
              <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重量</a:t>
            </a:r>
            <a:r>
              <a:rPr lang="en-US" altLang="zh-CN"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&amp;</a:t>
            </a:r>
            <a:r>
              <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体积：物流方式</a:t>
            </a:r>
            <a:r>
              <a:rPr lang="en-US" altLang="zh-CN"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&amp;</a:t>
            </a:r>
            <a:r>
              <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资金需求</a:t>
            </a:r>
            <a:r>
              <a:rPr lang="en-US" altLang="zh-CN"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&amp;</a:t>
            </a:r>
            <a:r>
              <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资金运用效率</a:t>
            </a:r>
            <a:endPar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a:p>
            <a:pPr>
              <a:lnSpc>
                <a:spcPct val="120000"/>
              </a:lnSpc>
            </a:pPr>
            <a:r>
              <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Weight &amp; </a:t>
            </a:r>
            <a:r>
              <a:rPr lang="en-US" altLang="zh-CN"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v</a:t>
            </a:r>
            <a:r>
              <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olume: </a:t>
            </a:r>
            <a:r>
              <a:rPr lang="en-US" altLang="zh-CN"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l</a:t>
            </a:r>
            <a:r>
              <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ogistics mode &amp; </a:t>
            </a:r>
            <a:r>
              <a:rPr lang="en-US" altLang="zh-CN"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funds</a:t>
            </a:r>
            <a:r>
              <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 demand &amp; </a:t>
            </a:r>
            <a:r>
              <a:rPr lang="en-US" altLang="zh-CN"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e</a:t>
            </a:r>
            <a:r>
              <a:rPr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fficiency in the use of </a:t>
            </a:r>
            <a:r>
              <a:rPr 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funds</a:t>
            </a:r>
            <a:endParaRPr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a:p>
            <a:pPr marL="171450" indent="-171450">
              <a:lnSpc>
                <a:spcPct val="120000"/>
              </a:lnSpc>
              <a:buFont typeface="Arial" panose="020B0604020202020204" pitchFamily="34" charset="0"/>
              <a:buChar char="•"/>
            </a:pPr>
            <a:r>
              <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卖家属性（第三方</a:t>
            </a:r>
            <a:r>
              <a:rPr lang="en-US" altLang="zh-CN"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&amp;</a:t>
            </a:r>
            <a:r>
              <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亚马逊自营）</a:t>
            </a:r>
            <a:endPar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a:p>
            <a:pPr>
              <a:lnSpc>
                <a:spcPct val="120000"/>
              </a:lnSpc>
            </a:pPr>
            <a:r>
              <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Seller attributes (</a:t>
            </a:r>
            <a:r>
              <a:rPr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third-party</a:t>
            </a:r>
            <a:r>
              <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 &amp; sold by Amazon)</a:t>
            </a:r>
            <a:endPar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a:p>
            <a:pPr marL="171450" indent="-171450">
              <a:lnSpc>
                <a:spcPct val="120000"/>
              </a:lnSpc>
              <a:buFont typeface="Arial" panose="020B0604020202020204" pitchFamily="34" charset="0"/>
              <a:buChar char="•"/>
            </a:pPr>
            <a:r>
              <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品牌旗舰店比例</a:t>
            </a:r>
            <a:endPar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a:p>
            <a:pPr>
              <a:lnSpc>
                <a:spcPct val="120000"/>
              </a:lnSpc>
            </a:pPr>
            <a:r>
              <a:rPr lang="en-US" altLang="zh-CN"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The </a:t>
            </a:r>
            <a:r>
              <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proportion</a:t>
            </a:r>
            <a:r>
              <a:rPr lang="en-US" altLang="zh-CN"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 of</a:t>
            </a:r>
            <a:r>
              <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 brand flagship stores</a:t>
            </a:r>
            <a:endPar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p:txBody>
      </p:sp>
      <p:sp>
        <p:nvSpPr>
          <p:cNvPr id="2" name="文本框 1"/>
          <p:cNvSpPr txBox="1"/>
          <p:nvPr/>
        </p:nvSpPr>
        <p:spPr>
          <a:xfrm>
            <a:off x="392430" y="6612890"/>
            <a:ext cx="9801225" cy="245110"/>
          </a:xfrm>
          <a:prstGeom prst="rect">
            <a:avLst/>
          </a:prstGeom>
          <a:noFill/>
        </p:spPr>
        <p:txBody>
          <a:bodyPr wrap="square" rtlCol="0">
            <a:spAutoFit/>
          </a:bodyPr>
          <a:p>
            <a:r>
              <a:rPr lang="en-US" altLang="zh-CN" sz="1000">
                <a:solidFill>
                  <a:schemeClr val="bg1"/>
                </a:solidFill>
              </a:rPr>
              <a:t>Global Cross-Border E-Commerce Training | </a:t>
            </a:r>
            <a:r>
              <a:rPr lang="en-US" altLang="zh-CN" sz="1000">
                <a:solidFill>
                  <a:schemeClr val="bg1"/>
                </a:solidFill>
                <a:sym typeface="+mn-ea"/>
              </a:rPr>
              <a:t>Unit 5  Cross-Border E-Commerce Big Data Analysis</a:t>
            </a:r>
            <a:endParaRPr lang="en-US" altLang="zh-CN" sz="1000">
              <a:solidFill>
                <a:schemeClr val="bg1"/>
              </a:solidFill>
              <a:sym typeface="+mn-ea"/>
            </a:endParaRPr>
          </a:p>
        </p:txBody>
      </p:sp>
      <p:sp>
        <p:nvSpPr>
          <p:cNvPr id="6" name="矩形 5"/>
          <p:cNvSpPr/>
          <p:nvPr userDrawn="1">
            <p:custDataLst>
              <p:tags r:id="rId3"/>
            </p:custDataLst>
          </p:nvPr>
        </p:nvSpPr>
        <p:spPr>
          <a:xfrm>
            <a:off x="0" y="314325"/>
            <a:ext cx="4235450" cy="823595"/>
          </a:xfrm>
          <a:prstGeom prst="rect">
            <a:avLst/>
          </a:prstGeom>
          <a:solidFill>
            <a:srgbClr val="034A8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a:solidFill>
                <a:schemeClr val="lt1"/>
              </a:solidFill>
              <a:latin typeface="微软雅黑" panose="020B0503020204020204" charset="-122"/>
              <a:ea typeface="微软雅黑" panose="020B0503020204020204" charset="-122"/>
              <a:sym typeface="+mn-ea"/>
            </a:endParaRPr>
          </a:p>
        </p:txBody>
      </p:sp>
      <p:sp>
        <p:nvSpPr>
          <p:cNvPr id="8" name="文本框 7"/>
          <p:cNvSpPr txBox="1"/>
          <p:nvPr/>
        </p:nvSpPr>
        <p:spPr>
          <a:xfrm>
            <a:off x="155575" y="401320"/>
            <a:ext cx="4187825" cy="614045"/>
          </a:xfrm>
          <a:prstGeom prst="rect">
            <a:avLst/>
          </a:prstGeom>
          <a:noFill/>
        </p:spPr>
        <p:txBody>
          <a:bodyPr wrap="square" rtlCol="0">
            <a:spAutoFit/>
          </a:bodyPr>
          <a:p>
            <a:r>
              <a:rPr lang="zh-CN" altLang="en-US"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细分品类的选择</a:t>
            </a:r>
            <a:endParaRPr lang="zh-CN" altLang="en-US"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endParaRPr>
          </a:p>
          <a:p>
            <a:r>
              <a:rPr lang="en-US" altLang="zh-CN"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S</a:t>
            </a:r>
            <a:r>
              <a:rPr lang="zh-CN" altLang="en-US"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ubdivided </a:t>
            </a:r>
            <a:r>
              <a:rPr lang="en-US" altLang="zh-CN"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C</a:t>
            </a:r>
            <a:r>
              <a:rPr lang="zh-CN" altLang="en-US"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ategor</a:t>
            </a:r>
            <a:r>
              <a:rPr lang="en-US" altLang="zh-CN"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y S</a:t>
            </a:r>
            <a:r>
              <a:rPr lang="zh-CN" altLang="en-US"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elect</a:t>
            </a:r>
            <a:r>
              <a:rPr lang="en-US" altLang="zh-CN"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ion</a:t>
            </a:r>
            <a:endParaRPr lang="en-US" altLang="zh-CN"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endParaRPr>
          </a:p>
        </p:txBody>
      </p:sp>
    </p:spTree>
    <p:custDataLst>
      <p:tags r:id="rId4"/>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12"/>
          <p:cNvSpPr/>
          <p:nvPr>
            <p:custDataLst>
              <p:tags r:id="rId1"/>
            </p:custDataLst>
          </p:nvPr>
        </p:nvSpPr>
        <p:spPr>
          <a:xfrm>
            <a:off x="2849880" y="1149350"/>
            <a:ext cx="8824595" cy="47967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71450" indent="-171450">
              <a:lnSpc>
                <a:spcPct val="120000"/>
              </a:lnSpc>
              <a:buFont typeface="Arial" panose="020B0604020202020204" pitchFamily="34" charset="0"/>
              <a:buChar char="•"/>
            </a:pPr>
            <a:r>
              <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评价数量（头部产品评价数量与销量占比的关系；最低评价数量产品的销量）</a:t>
            </a:r>
            <a:endPar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a:p>
            <a:pPr>
              <a:lnSpc>
                <a:spcPct val="120000"/>
              </a:lnSpc>
            </a:pPr>
            <a:r>
              <a:rPr lang="en-US" altLang="zh-CN"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Amount of </a:t>
            </a:r>
            <a:r>
              <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feedback (the relationship between </a:t>
            </a:r>
            <a:r>
              <a:rPr lang="en-US" altLang="zh-CN"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the feedback</a:t>
            </a:r>
            <a:r>
              <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 </a:t>
            </a:r>
            <a:r>
              <a:rPr lang="en-US" altLang="zh-CN"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amount of </a:t>
            </a:r>
            <a:r>
              <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the head product</a:t>
            </a:r>
            <a:r>
              <a:rPr lang="en-US" altLang="zh-CN"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s</a:t>
            </a:r>
            <a:r>
              <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 and the proportion of </a:t>
            </a:r>
            <a:r>
              <a:rPr lang="en-US" altLang="zh-CN"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their </a:t>
            </a:r>
            <a:r>
              <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sales; the sales volume of products with the lowest amount of feedback)</a:t>
            </a:r>
            <a:endPar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a:p>
            <a:pPr marL="171450" indent="-171450">
              <a:lnSpc>
                <a:spcPct val="120000"/>
              </a:lnSpc>
              <a:buFont typeface="Arial" panose="020B0604020202020204" pitchFamily="34" charset="0"/>
              <a:buChar char="•"/>
            </a:pPr>
            <a:r>
              <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销量增长趋势</a:t>
            </a:r>
            <a:endPar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a:p>
            <a:pPr>
              <a:lnSpc>
                <a:spcPct val="120000"/>
              </a:lnSpc>
            </a:pPr>
            <a:r>
              <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Sales growth </a:t>
            </a:r>
            <a:r>
              <a:rPr lang="en-US" altLang="zh-CN"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t</a:t>
            </a:r>
            <a:r>
              <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rend</a:t>
            </a:r>
            <a:endPar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a:p>
            <a:pPr marL="171450" indent="-171450">
              <a:lnSpc>
                <a:spcPct val="120000"/>
              </a:lnSpc>
              <a:buFont typeface="Arial" panose="020B0604020202020204" pitchFamily="34" charset="0"/>
              <a:buChar char="•"/>
            </a:pPr>
            <a:r>
              <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榜单变化率</a:t>
            </a:r>
            <a:endPar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a:p>
            <a:pPr>
              <a:lnSpc>
                <a:spcPct val="120000"/>
              </a:lnSpc>
            </a:pPr>
            <a:r>
              <a:rPr lang="en-US" altLang="zh-CN"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C</a:t>
            </a:r>
            <a:r>
              <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hange</a:t>
            </a:r>
            <a:r>
              <a:rPr lang="en-US" altLang="zh-CN"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 r</a:t>
            </a:r>
            <a:r>
              <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ate</a:t>
            </a:r>
            <a:r>
              <a:rPr lang="en-US" altLang="zh-CN"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 of the list</a:t>
            </a:r>
            <a:endPar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a:p>
            <a:pPr marL="171450" indent="-171450">
              <a:lnSpc>
                <a:spcPct val="120000"/>
              </a:lnSpc>
              <a:buFont typeface="Arial" panose="020B0604020202020204" pitchFamily="34" charset="0"/>
              <a:buChar char="•"/>
            </a:pPr>
            <a:r>
              <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新老产品上架时间分布比例</a:t>
            </a:r>
            <a:endPar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a:p>
            <a:pPr>
              <a:lnSpc>
                <a:spcPct val="120000"/>
              </a:lnSpc>
            </a:pPr>
            <a:r>
              <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New and old products</a:t>
            </a:r>
            <a:r>
              <a:rPr lang="en-US" altLang="zh-CN"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a:t>
            </a:r>
            <a:r>
              <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 </a:t>
            </a:r>
            <a:r>
              <a:rPr lang="en-US" altLang="zh-CN"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launch</a:t>
            </a:r>
            <a:r>
              <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 time distribution ratio</a:t>
            </a:r>
            <a:endPar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a:p>
            <a:pPr marL="171450" indent="-171450">
              <a:lnSpc>
                <a:spcPct val="120000"/>
              </a:lnSpc>
              <a:buFont typeface="Arial" panose="020B0604020202020204" pitchFamily="34" charset="0"/>
              <a:buChar char="•"/>
            </a:pPr>
            <a:r>
              <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中国卖家与海外卖家比例</a:t>
            </a:r>
            <a:endPar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a:p>
            <a:pPr>
              <a:lnSpc>
                <a:spcPct val="120000"/>
              </a:lnSpc>
            </a:pPr>
            <a:r>
              <a:rPr lang="en-US" altLang="zh-CN"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The r</a:t>
            </a:r>
            <a:r>
              <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atio of Chinese sellers to overseas sellers</a:t>
            </a:r>
            <a:endPar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a:p>
            <a:pPr>
              <a:lnSpc>
                <a:spcPct val="120000"/>
              </a:lnSpc>
            </a:pPr>
            <a:endPar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p:txBody>
      </p:sp>
      <p:sp>
        <p:nvSpPr>
          <p:cNvPr id="2" name="文本框 1"/>
          <p:cNvSpPr txBox="1"/>
          <p:nvPr/>
        </p:nvSpPr>
        <p:spPr>
          <a:xfrm>
            <a:off x="392430" y="6612890"/>
            <a:ext cx="9801225" cy="245110"/>
          </a:xfrm>
          <a:prstGeom prst="rect">
            <a:avLst/>
          </a:prstGeom>
          <a:noFill/>
        </p:spPr>
        <p:txBody>
          <a:bodyPr wrap="square" rtlCol="0">
            <a:spAutoFit/>
          </a:bodyPr>
          <a:p>
            <a:r>
              <a:rPr lang="en-US" altLang="zh-CN" sz="1000">
                <a:solidFill>
                  <a:schemeClr val="bg1"/>
                </a:solidFill>
              </a:rPr>
              <a:t>Global Cross-Border E-Commerce Training | </a:t>
            </a:r>
            <a:r>
              <a:rPr lang="en-US" altLang="zh-CN" sz="1000">
                <a:solidFill>
                  <a:schemeClr val="bg1"/>
                </a:solidFill>
                <a:sym typeface="+mn-ea"/>
              </a:rPr>
              <a:t>Unit 5  Cross-Border E-Commerce Big Data Analysis</a:t>
            </a:r>
            <a:endParaRPr lang="en-US" altLang="zh-CN" sz="1000">
              <a:solidFill>
                <a:schemeClr val="bg1"/>
              </a:solidFill>
              <a:sym typeface="+mn-ea"/>
            </a:endParaRPr>
          </a:p>
        </p:txBody>
      </p:sp>
      <p:sp>
        <p:nvSpPr>
          <p:cNvPr id="6" name="文本框 5"/>
          <p:cNvSpPr txBox="1"/>
          <p:nvPr>
            <p:custDataLst>
              <p:tags r:id="rId2"/>
            </p:custDataLst>
          </p:nvPr>
        </p:nvSpPr>
        <p:spPr>
          <a:xfrm>
            <a:off x="392430" y="2181860"/>
            <a:ext cx="2385695" cy="2731770"/>
          </a:xfrm>
          <a:prstGeom prst="rect">
            <a:avLst/>
          </a:prstGeom>
          <a:noFill/>
        </p:spPr>
        <p:txBody>
          <a:bodyPr wrap="square" rtlCol="0" anchor="ctr" anchorCtr="0"/>
          <a:p>
            <a:pPr algn="ctr"/>
            <a:r>
              <a:rPr lang="zh-CN" altLang="en-US"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细分品类的数据分析</a:t>
            </a:r>
            <a:endParaRPr lang="zh-CN" altLang="en-US"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endParaRPr>
          </a:p>
          <a:p>
            <a:pPr algn="ctr"/>
            <a:r>
              <a:rPr lang="zh-CN" altLang="en-US"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需要总结的维度</a:t>
            </a:r>
            <a:endParaRPr lang="zh-CN" altLang="en-US"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endParaRPr>
          </a:p>
          <a:p>
            <a:pPr algn="ctr"/>
            <a:endParaRPr lang="zh-CN" altLang="en-US"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endParaRPr>
          </a:p>
          <a:p>
            <a:pPr algn="ctr"/>
            <a:r>
              <a:rPr lang="zh-CN" altLang="en-US"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Dimensions to be summarized for data analysis of subdivided categories</a:t>
            </a:r>
            <a:endParaRPr lang="zh-CN" altLang="en-US"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endParaRPr>
          </a:p>
        </p:txBody>
      </p:sp>
      <p:sp>
        <p:nvSpPr>
          <p:cNvPr id="8" name="矩形 7"/>
          <p:cNvSpPr/>
          <p:nvPr userDrawn="1">
            <p:custDataLst>
              <p:tags r:id="rId3"/>
            </p:custDataLst>
          </p:nvPr>
        </p:nvSpPr>
        <p:spPr>
          <a:xfrm>
            <a:off x="0" y="314325"/>
            <a:ext cx="4235450" cy="823595"/>
          </a:xfrm>
          <a:prstGeom prst="rect">
            <a:avLst/>
          </a:prstGeom>
          <a:solidFill>
            <a:srgbClr val="034A8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a:solidFill>
                <a:schemeClr val="lt1"/>
              </a:solidFill>
              <a:latin typeface="微软雅黑" panose="020B0503020204020204" charset="-122"/>
              <a:ea typeface="微软雅黑" panose="020B0503020204020204" charset="-122"/>
              <a:sym typeface="+mn-ea"/>
            </a:endParaRPr>
          </a:p>
        </p:txBody>
      </p:sp>
      <p:sp>
        <p:nvSpPr>
          <p:cNvPr id="10" name="文本框 9"/>
          <p:cNvSpPr txBox="1"/>
          <p:nvPr/>
        </p:nvSpPr>
        <p:spPr>
          <a:xfrm>
            <a:off x="155575" y="401320"/>
            <a:ext cx="4187825" cy="614045"/>
          </a:xfrm>
          <a:prstGeom prst="rect">
            <a:avLst/>
          </a:prstGeom>
          <a:noFill/>
        </p:spPr>
        <p:txBody>
          <a:bodyPr wrap="square" rtlCol="0">
            <a:spAutoFit/>
          </a:bodyPr>
          <a:p>
            <a:r>
              <a:rPr lang="zh-CN" altLang="en-US"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细分品类的选择</a:t>
            </a:r>
            <a:endParaRPr lang="zh-CN" altLang="en-US"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endParaRPr>
          </a:p>
          <a:p>
            <a:r>
              <a:rPr lang="en-US" altLang="zh-CN"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S</a:t>
            </a:r>
            <a:r>
              <a:rPr lang="zh-CN" altLang="en-US"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ubdivided </a:t>
            </a:r>
            <a:r>
              <a:rPr lang="en-US" altLang="zh-CN"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C</a:t>
            </a:r>
            <a:r>
              <a:rPr lang="zh-CN" altLang="en-US"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ategor</a:t>
            </a:r>
            <a:r>
              <a:rPr lang="en-US" altLang="zh-CN"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y S</a:t>
            </a:r>
            <a:r>
              <a:rPr lang="zh-CN" altLang="en-US"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elect</a:t>
            </a:r>
            <a:r>
              <a:rPr lang="en-US" altLang="zh-CN"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ion</a:t>
            </a:r>
            <a:endParaRPr lang="en-US" altLang="zh-CN"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endParaRPr>
          </a:p>
        </p:txBody>
      </p:sp>
    </p:spTree>
    <p:custDataLst>
      <p:tags r:id="rId4"/>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12"/>
          <p:cNvSpPr/>
          <p:nvPr>
            <p:custDataLst>
              <p:tags r:id="rId1"/>
            </p:custDataLst>
          </p:nvPr>
        </p:nvSpPr>
        <p:spPr>
          <a:xfrm>
            <a:off x="3215005" y="967105"/>
            <a:ext cx="9036039" cy="4911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71450" indent="-171450">
              <a:lnSpc>
                <a:spcPct val="120000"/>
              </a:lnSpc>
              <a:buFont typeface="Arial" panose="020B0604020202020204" pitchFamily="34" charset="0"/>
              <a:buChar char="•"/>
            </a:pPr>
            <a:r>
              <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总卖家数量和总产品数量</a:t>
            </a:r>
            <a:endPar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a:p>
            <a:pPr>
              <a:lnSpc>
                <a:spcPct val="120000"/>
              </a:lnSpc>
            </a:pPr>
            <a:r>
              <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Total number of sellers and total number of products</a:t>
            </a:r>
            <a:endPar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a:p>
            <a:pPr marL="171450" indent="-171450">
              <a:lnSpc>
                <a:spcPct val="120000"/>
              </a:lnSpc>
              <a:buFont typeface="Arial" panose="020B0604020202020204" pitchFamily="34" charset="0"/>
              <a:buChar char="•"/>
            </a:pPr>
            <a:r>
              <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跟卖数量</a:t>
            </a:r>
            <a:endPar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a:p>
            <a:pPr>
              <a:lnSpc>
                <a:spcPct val="120000"/>
              </a:lnSpc>
            </a:pPr>
            <a:r>
              <a:rPr lang="en-US" altLang="zh-CN"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Sales volume via Amazon’s service of “sell yours” </a:t>
            </a:r>
            <a:endPar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a:p>
            <a:pPr marL="171450" indent="-171450">
              <a:lnSpc>
                <a:spcPct val="120000"/>
              </a:lnSpc>
              <a:buFont typeface="Arial" panose="020B0604020202020204" pitchFamily="34" charset="0"/>
              <a:buChar char="•"/>
            </a:pPr>
            <a:r>
              <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无品牌占比</a:t>
            </a:r>
            <a:endPar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a:p>
            <a:pPr>
              <a:lnSpc>
                <a:spcPct val="120000"/>
              </a:lnSpc>
            </a:pPr>
            <a:r>
              <a:rPr lang="en-US" altLang="zh-CN"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The p</a:t>
            </a:r>
            <a:r>
              <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roportion of </a:t>
            </a:r>
            <a:r>
              <a:rPr lang="en-US" altLang="zh-CN"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u</a:t>
            </a:r>
            <a:r>
              <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nbranded product</a:t>
            </a:r>
            <a:r>
              <a:rPr lang="en-US" altLang="zh-CN"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s</a:t>
            </a:r>
            <a:endPar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a:p>
            <a:pPr marL="171450" indent="-171450">
              <a:lnSpc>
                <a:spcPct val="120000"/>
              </a:lnSpc>
              <a:buFont typeface="Arial" panose="020B0604020202020204" pitchFamily="34" charset="0"/>
              <a:buChar char="•"/>
            </a:pPr>
            <a:r>
              <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平均客单价</a:t>
            </a:r>
            <a:endPar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a:p>
            <a:pPr>
              <a:lnSpc>
                <a:spcPct val="120000"/>
              </a:lnSpc>
            </a:pPr>
            <a:r>
              <a:rPr lang="en-US" altLang="zh-CN"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The a</a:t>
            </a:r>
            <a:r>
              <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verage </a:t>
            </a:r>
            <a:r>
              <a:rPr lang="en-US" altLang="zh-CN"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order</a:t>
            </a:r>
            <a:r>
              <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 price</a:t>
            </a:r>
            <a:endPar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a:p>
            <a:pPr marL="171450" indent="-171450">
              <a:lnSpc>
                <a:spcPct val="120000"/>
              </a:lnSpc>
              <a:buFont typeface="Arial" panose="020B0604020202020204" pitchFamily="34" charset="0"/>
              <a:buChar char="•"/>
            </a:pPr>
            <a:r>
              <a:rPr lang="en-US" altLang="zh-CN"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CPC</a:t>
            </a:r>
            <a:r>
              <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最高价格</a:t>
            </a:r>
            <a:endPar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a:p>
            <a:pPr>
              <a:lnSpc>
                <a:spcPct val="120000"/>
              </a:lnSpc>
            </a:pPr>
            <a:r>
              <a:rPr lang="en-US" altLang="zh-CN"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The </a:t>
            </a:r>
            <a:r>
              <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CPC maximum price</a:t>
            </a:r>
            <a:endPar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a:p>
            <a:pPr marL="171450" indent="-171450">
              <a:lnSpc>
                <a:spcPct val="120000"/>
              </a:lnSpc>
              <a:buFont typeface="Arial" panose="020B0604020202020204" pitchFamily="34" charset="0"/>
              <a:buChar char="•"/>
            </a:pPr>
            <a:r>
              <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市场变化趋势</a:t>
            </a:r>
            <a:endPar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a:p>
            <a:pPr>
              <a:lnSpc>
                <a:spcPct val="120000"/>
              </a:lnSpc>
            </a:pPr>
            <a:r>
              <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Market trend</a:t>
            </a:r>
            <a:endParaRPr lang="zh-CN" altLang="en-US" sz="1400" b="1"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p:txBody>
      </p:sp>
      <p:sp>
        <p:nvSpPr>
          <p:cNvPr id="2" name="文本框 1"/>
          <p:cNvSpPr txBox="1"/>
          <p:nvPr/>
        </p:nvSpPr>
        <p:spPr>
          <a:xfrm>
            <a:off x="392430" y="6612890"/>
            <a:ext cx="9801225" cy="245110"/>
          </a:xfrm>
          <a:prstGeom prst="rect">
            <a:avLst/>
          </a:prstGeom>
          <a:noFill/>
        </p:spPr>
        <p:txBody>
          <a:bodyPr wrap="square" rtlCol="0">
            <a:spAutoFit/>
          </a:bodyPr>
          <a:p>
            <a:r>
              <a:rPr lang="en-US" altLang="zh-CN" sz="1000">
                <a:solidFill>
                  <a:schemeClr val="bg1"/>
                </a:solidFill>
              </a:rPr>
              <a:t>Global Cross-Border E-Commerce Training | </a:t>
            </a:r>
            <a:r>
              <a:rPr lang="en-US" altLang="zh-CN" sz="1000">
                <a:solidFill>
                  <a:schemeClr val="bg1"/>
                </a:solidFill>
                <a:sym typeface="+mn-ea"/>
              </a:rPr>
              <a:t>Unit 5  Cross-Border E-Commerce Big Data Analysis</a:t>
            </a:r>
            <a:endParaRPr lang="en-US" altLang="zh-CN" sz="1000">
              <a:solidFill>
                <a:schemeClr val="bg1"/>
              </a:solidFill>
              <a:sym typeface="+mn-ea"/>
            </a:endParaRPr>
          </a:p>
        </p:txBody>
      </p:sp>
      <p:sp>
        <p:nvSpPr>
          <p:cNvPr id="6" name="文本框 5"/>
          <p:cNvSpPr txBox="1"/>
          <p:nvPr>
            <p:custDataLst>
              <p:tags r:id="rId2"/>
            </p:custDataLst>
          </p:nvPr>
        </p:nvSpPr>
        <p:spPr>
          <a:xfrm>
            <a:off x="392430" y="2018665"/>
            <a:ext cx="2385695" cy="2731770"/>
          </a:xfrm>
          <a:prstGeom prst="rect">
            <a:avLst/>
          </a:prstGeom>
          <a:noFill/>
        </p:spPr>
        <p:txBody>
          <a:bodyPr wrap="square" rtlCol="0" anchor="ctr" anchorCtr="0"/>
          <a:p>
            <a:pPr algn="ctr"/>
            <a:r>
              <a:rPr lang="zh-CN" altLang="en-US"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细分品类的数据分析</a:t>
            </a:r>
            <a:endParaRPr lang="zh-CN" altLang="en-US"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endParaRPr>
          </a:p>
          <a:p>
            <a:pPr algn="ctr"/>
            <a:r>
              <a:rPr lang="zh-CN" altLang="en-US"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需要总结的维度</a:t>
            </a:r>
            <a:endParaRPr lang="zh-CN" altLang="en-US"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endParaRPr>
          </a:p>
          <a:p>
            <a:pPr algn="ctr"/>
            <a:endParaRPr lang="zh-CN" altLang="en-US"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endParaRPr>
          </a:p>
          <a:p>
            <a:pPr algn="ctr"/>
            <a:r>
              <a:rPr lang="zh-CN" altLang="en-US"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Dimensions to be summarized for data analysis of subdivided categories</a:t>
            </a:r>
            <a:endParaRPr lang="zh-CN" altLang="en-US"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endParaRPr>
          </a:p>
        </p:txBody>
      </p:sp>
      <p:sp>
        <p:nvSpPr>
          <p:cNvPr id="8" name="矩形 7"/>
          <p:cNvSpPr/>
          <p:nvPr userDrawn="1">
            <p:custDataLst>
              <p:tags r:id="rId3"/>
            </p:custDataLst>
          </p:nvPr>
        </p:nvSpPr>
        <p:spPr>
          <a:xfrm>
            <a:off x="0" y="314325"/>
            <a:ext cx="4235450" cy="823595"/>
          </a:xfrm>
          <a:prstGeom prst="rect">
            <a:avLst/>
          </a:prstGeom>
          <a:solidFill>
            <a:srgbClr val="034A8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a:solidFill>
                <a:schemeClr val="lt1"/>
              </a:solidFill>
              <a:latin typeface="微软雅黑" panose="020B0503020204020204" charset="-122"/>
              <a:ea typeface="微软雅黑" panose="020B0503020204020204" charset="-122"/>
              <a:sym typeface="+mn-ea"/>
            </a:endParaRPr>
          </a:p>
        </p:txBody>
      </p:sp>
      <p:sp>
        <p:nvSpPr>
          <p:cNvPr id="10" name="文本框 9"/>
          <p:cNvSpPr txBox="1"/>
          <p:nvPr/>
        </p:nvSpPr>
        <p:spPr>
          <a:xfrm>
            <a:off x="155575" y="401320"/>
            <a:ext cx="4187825" cy="614045"/>
          </a:xfrm>
          <a:prstGeom prst="rect">
            <a:avLst/>
          </a:prstGeom>
          <a:noFill/>
        </p:spPr>
        <p:txBody>
          <a:bodyPr wrap="square" rtlCol="0">
            <a:spAutoFit/>
          </a:bodyPr>
          <a:p>
            <a:r>
              <a:rPr lang="zh-CN" altLang="en-US"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细分品类的选择</a:t>
            </a:r>
            <a:endParaRPr lang="zh-CN" altLang="en-US"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endParaRPr>
          </a:p>
          <a:p>
            <a:r>
              <a:rPr lang="en-US" altLang="zh-CN"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S</a:t>
            </a:r>
            <a:r>
              <a:rPr lang="zh-CN" altLang="en-US"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ubdivided </a:t>
            </a:r>
            <a:r>
              <a:rPr lang="en-US" altLang="zh-CN"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C</a:t>
            </a:r>
            <a:r>
              <a:rPr lang="zh-CN" altLang="en-US"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ategor</a:t>
            </a:r>
            <a:r>
              <a:rPr lang="en-US" altLang="zh-CN"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y S</a:t>
            </a:r>
            <a:r>
              <a:rPr lang="zh-CN" altLang="en-US"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elect</a:t>
            </a:r>
            <a:r>
              <a:rPr lang="en-US" altLang="zh-CN"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ion</a:t>
            </a:r>
            <a:endParaRPr lang="en-US" altLang="zh-CN"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endParaRPr>
          </a:p>
        </p:txBody>
      </p:sp>
    </p:spTree>
    <p:custDataLst>
      <p:tags r:id="rId4"/>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custDataLst>
              <p:tags r:id="rId1"/>
            </p:custDataLst>
          </p:nvPr>
        </p:nvSpPr>
        <p:spPr>
          <a:xfrm>
            <a:off x="873760" y="2903220"/>
            <a:ext cx="2880995" cy="1050925"/>
          </a:xfrm>
          <a:prstGeom prst="rect">
            <a:avLst/>
          </a:prstGeom>
          <a:noFill/>
        </p:spPr>
        <p:txBody>
          <a:bodyPr wrap="square" rtlCol="0" anchor="ctr" anchorCtr="0">
            <a:normAutofit fontScale="70000"/>
          </a:bodyPr>
          <a:p>
            <a:pPr algn="ctr"/>
            <a:r>
              <a:rPr lang="zh-CN" altLang="en-US" sz="2665"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寻找产品参考蓝本</a:t>
            </a:r>
            <a:endParaRPr lang="zh-CN" altLang="en-US" sz="2665"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endParaRPr>
          </a:p>
          <a:p>
            <a:pPr algn="ctr"/>
            <a:r>
              <a:rPr lang="zh-CN" altLang="en-US" sz="2665"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Look for </a:t>
            </a:r>
            <a:r>
              <a:rPr lang="en-US" altLang="zh-CN" sz="2665"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the </a:t>
            </a:r>
            <a:r>
              <a:rPr lang="zh-CN" altLang="en-US" sz="2665"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product reference</a:t>
            </a:r>
            <a:r>
              <a:rPr lang="en-US" altLang="zh-CN" sz="2665"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 sample</a:t>
            </a:r>
            <a:endParaRPr lang="en-US" altLang="zh-CN" sz="2665"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endParaRPr>
          </a:p>
        </p:txBody>
      </p:sp>
      <p:sp>
        <p:nvSpPr>
          <p:cNvPr id="2" name="矩形 1"/>
          <p:cNvSpPr/>
          <p:nvPr>
            <p:custDataLst>
              <p:tags r:id="rId2"/>
            </p:custDataLst>
          </p:nvPr>
        </p:nvSpPr>
        <p:spPr>
          <a:xfrm>
            <a:off x="4056907" y="2258497"/>
            <a:ext cx="785839" cy="7805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6" name="文本框 9"/>
          <p:cNvSpPr txBox="1"/>
          <p:nvPr>
            <p:custDataLst>
              <p:tags r:id="rId3"/>
            </p:custDataLst>
          </p:nvPr>
        </p:nvSpPr>
        <p:spPr>
          <a:xfrm>
            <a:off x="5033428" y="2340111"/>
            <a:ext cx="468382" cy="646309"/>
          </a:xfrm>
          <a:prstGeom prst="rect">
            <a:avLst/>
          </a:prstGeom>
          <a:noFill/>
        </p:spPr>
        <p:txBody>
          <a:bodyPr wrap="none" rtlCol="0">
            <a:normAutofit/>
          </a:bodyPr>
          <a:p>
            <a:r>
              <a:rPr lang="en-US" altLang="zh-CN" sz="3600" b="1" dirty="0">
                <a:solidFill>
                  <a:schemeClr val="accent1"/>
                </a:solidFill>
                <a:latin typeface="Arial" panose="020B0604020202020204" pitchFamily="34" charset="0"/>
                <a:ea typeface="微软雅黑" panose="020B0503020204020204" charset="-122"/>
                <a:sym typeface="Arial" panose="020B0604020202020204" pitchFamily="34" charset="0"/>
              </a:rPr>
              <a:t>&gt;</a:t>
            </a:r>
            <a:endParaRPr lang="en-US" altLang="zh-CN" sz="3600" b="1" dirty="0">
              <a:solidFill>
                <a:schemeClr val="accent1"/>
              </a:solidFill>
              <a:latin typeface="Arial" panose="020B0604020202020204" pitchFamily="34" charset="0"/>
              <a:ea typeface="微软雅黑" panose="020B0503020204020204" charset="-122"/>
              <a:sym typeface="Arial" panose="020B0604020202020204" pitchFamily="34" charset="0"/>
            </a:endParaRPr>
          </a:p>
        </p:txBody>
      </p:sp>
      <p:sp>
        <p:nvSpPr>
          <p:cNvPr id="7" name="矩形 12"/>
          <p:cNvSpPr/>
          <p:nvPr>
            <p:custDataLst>
              <p:tags r:id="rId4"/>
            </p:custDataLst>
          </p:nvPr>
        </p:nvSpPr>
        <p:spPr>
          <a:xfrm>
            <a:off x="5692775" y="2091690"/>
            <a:ext cx="6165850"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120000"/>
              </a:lnSpc>
            </a:pPr>
            <a:r>
              <a:rPr lang="zh-CN" altLang="en-US" sz="1400" b="1" spc="150">
                <a:solidFill>
                  <a:srgbClr val="034A80"/>
                </a:solidFill>
                <a:latin typeface="Arial" panose="020B0604020202020204" pitchFamily="34" charset="0"/>
                <a:ea typeface="微软雅黑" panose="020B0503020204020204" charset="-122"/>
                <a:sym typeface="Arial" panose="020B0604020202020204" pitchFamily="34" charset="0"/>
              </a:rPr>
              <a:t>经过推广期仍然表现稳定的新品</a:t>
            </a:r>
            <a:endParaRPr lang="zh-CN" altLang="en-US" sz="1400" b="1" spc="150">
              <a:solidFill>
                <a:srgbClr val="034A80"/>
              </a:solidFill>
              <a:latin typeface="Arial" panose="020B0604020202020204" pitchFamily="34" charset="0"/>
              <a:ea typeface="微软雅黑" panose="020B0503020204020204" charset="-122"/>
              <a:sym typeface="Arial" panose="020B0604020202020204" pitchFamily="34" charset="0"/>
            </a:endParaRPr>
          </a:p>
          <a:p>
            <a:pPr>
              <a:lnSpc>
                <a:spcPct val="120000"/>
              </a:lnSpc>
            </a:pPr>
            <a:r>
              <a:rPr lang="en-US" altLang="zh-CN" sz="1200" b="1" spc="150">
                <a:solidFill>
                  <a:schemeClr val="accent4">
                    <a:lumMod val="50000"/>
                  </a:schemeClr>
                </a:solidFill>
                <a:latin typeface="Arial" panose="020B0604020202020204" pitchFamily="34" charset="0"/>
                <a:ea typeface="微软雅黑" panose="020B0503020204020204" charset="-122"/>
                <a:sym typeface="Arial" panose="020B0604020202020204" pitchFamily="34" charset="0"/>
              </a:rPr>
              <a:t>N</a:t>
            </a:r>
            <a:r>
              <a:rPr lang="zh-CN" altLang="en-US" sz="1200" b="1" spc="150">
                <a:solidFill>
                  <a:schemeClr val="accent4">
                    <a:lumMod val="50000"/>
                  </a:schemeClr>
                </a:solidFill>
                <a:latin typeface="Arial" panose="020B0604020202020204" pitchFamily="34" charset="0"/>
                <a:ea typeface="微软雅黑" panose="020B0503020204020204" charset="-122"/>
                <a:sym typeface="Arial" panose="020B0604020202020204" pitchFamily="34" charset="0"/>
              </a:rPr>
              <a:t>ew product</a:t>
            </a:r>
            <a:r>
              <a:rPr lang="en-US" altLang="zh-CN" sz="1200" b="1" spc="150">
                <a:solidFill>
                  <a:schemeClr val="accent4">
                    <a:lumMod val="50000"/>
                  </a:schemeClr>
                </a:solidFill>
                <a:latin typeface="Arial" panose="020B0604020202020204" pitchFamily="34" charset="0"/>
                <a:ea typeface="微软雅黑" panose="020B0503020204020204" charset="-122"/>
                <a:sym typeface="Arial" panose="020B0604020202020204" pitchFamily="34" charset="0"/>
              </a:rPr>
              <a:t>s</a:t>
            </a:r>
            <a:r>
              <a:rPr lang="zh-CN" altLang="en-US" sz="1200" b="1" spc="150">
                <a:solidFill>
                  <a:schemeClr val="accent4">
                    <a:lumMod val="50000"/>
                  </a:schemeClr>
                </a:solidFill>
                <a:latin typeface="Arial" panose="020B0604020202020204" pitchFamily="34" charset="0"/>
                <a:ea typeface="微软雅黑" panose="020B0503020204020204" charset="-122"/>
                <a:sym typeface="Arial" panose="020B0604020202020204" pitchFamily="34" charset="0"/>
              </a:rPr>
              <a:t> with stable performance after the promotion period</a:t>
            </a:r>
            <a:endParaRPr lang="zh-CN" altLang="en-US" sz="1200" b="1" spc="150">
              <a:solidFill>
                <a:schemeClr val="accent4">
                  <a:lumMod val="50000"/>
                </a:schemeClr>
              </a:solidFill>
              <a:latin typeface="Arial" panose="020B0604020202020204" pitchFamily="34" charset="0"/>
              <a:ea typeface="微软雅黑" panose="020B0503020204020204" charset="-122"/>
              <a:sym typeface="Arial" panose="020B0604020202020204" pitchFamily="34" charset="0"/>
            </a:endParaRPr>
          </a:p>
          <a:p>
            <a:pPr>
              <a:lnSpc>
                <a:spcPct val="120000"/>
              </a:lnSpc>
            </a:pPr>
            <a:r>
              <a:rPr lang="zh-CN" altLang="en-US" sz="1200"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排名走势</a:t>
            </a:r>
            <a:r>
              <a:rPr lang="en-US" altLang="zh-CN" sz="1200"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a:t>
            </a:r>
            <a:r>
              <a:rPr lang="zh-CN" altLang="en-US" sz="1200"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评价增长真实</a:t>
            </a:r>
            <a:r>
              <a:rPr lang="en-US" altLang="zh-CN" sz="1200"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a:t>
            </a:r>
            <a:r>
              <a:rPr lang="zh-CN" altLang="en-US" sz="1200"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价格无变动</a:t>
            </a:r>
            <a:r>
              <a:rPr lang="en-US" altLang="zh-CN" sz="1200"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a:t>
            </a:r>
            <a:r>
              <a:rPr lang="zh-CN" altLang="en-US" sz="1200"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无过度促销</a:t>
            </a:r>
            <a:r>
              <a:rPr lang="en-US" altLang="zh-CN" sz="1200"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a:t>
            </a:r>
            <a:r>
              <a:rPr lang="zh-CN" altLang="en-US" sz="1200"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站外无</a:t>
            </a:r>
            <a:r>
              <a:rPr lang="en-US" altLang="zh-CN" sz="1200"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deals</a:t>
            </a:r>
            <a:endParaRPr lang="en-US" altLang="zh-CN" sz="1200"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a:p>
            <a:pPr>
              <a:lnSpc>
                <a:spcPct val="120000"/>
              </a:lnSpc>
            </a:pPr>
            <a:r>
              <a:rPr lang="en-US" altLang="zh-CN" sz="1200"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Ranking trend/real growth of </a:t>
            </a:r>
            <a:r>
              <a:rPr lang="en-US" altLang="zh-CN" sz="1200"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feedback</a:t>
            </a:r>
            <a:r>
              <a:rPr lang="en-US" altLang="zh-CN" sz="1200"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/no price change/no excessive promotion/no off-site deals</a:t>
            </a:r>
            <a:endParaRPr lang="en-US" altLang="zh-CN" sz="1200"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p:txBody>
      </p:sp>
      <p:sp>
        <p:nvSpPr>
          <p:cNvPr id="8" name="矩形 2"/>
          <p:cNvSpPr/>
          <p:nvPr>
            <p:custDataLst>
              <p:tags r:id="rId5"/>
            </p:custDataLst>
          </p:nvPr>
        </p:nvSpPr>
        <p:spPr>
          <a:xfrm>
            <a:off x="4056907" y="3736628"/>
            <a:ext cx="785839" cy="780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0" name="文本框 10"/>
          <p:cNvSpPr txBox="1"/>
          <p:nvPr>
            <p:custDataLst>
              <p:tags r:id="rId6"/>
            </p:custDataLst>
          </p:nvPr>
        </p:nvSpPr>
        <p:spPr>
          <a:xfrm>
            <a:off x="5033428" y="3818242"/>
            <a:ext cx="468382" cy="646309"/>
          </a:xfrm>
          <a:prstGeom prst="rect">
            <a:avLst/>
          </a:prstGeom>
          <a:noFill/>
        </p:spPr>
        <p:txBody>
          <a:bodyPr wrap="none" rtlCol="0">
            <a:normAutofit/>
          </a:bodyPr>
          <a:p>
            <a:r>
              <a:rPr lang="en-US" altLang="zh-CN" sz="3600" b="1" dirty="0">
                <a:solidFill>
                  <a:schemeClr val="accent2"/>
                </a:solidFill>
                <a:latin typeface="Arial" panose="020B0604020202020204" pitchFamily="34" charset="0"/>
                <a:ea typeface="微软雅黑" panose="020B0503020204020204" charset="-122"/>
                <a:sym typeface="Arial" panose="020B0604020202020204" pitchFamily="34" charset="0"/>
              </a:rPr>
              <a:t>&gt;</a:t>
            </a:r>
            <a:endParaRPr lang="en-US" altLang="zh-CN" sz="3600" b="1" dirty="0">
              <a:solidFill>
                <a:schemeClr val="accent2"/>
              </a:solidFill>
              <a:latin typeface="Arial" panose="020B0604020202020204" pitchFamily="34" charset="0"/>
              <a:ea typeface="微软雅黑" panose="020B0503020204020204" charset="-122"/>
              <a:sym typeface="Arial" panose="020B0604020202020204" pitchFamily="34" charset="0"/>
            </a:endParaRPr>
          </a:p>
        </p:txBody>
      </p:sp>
      <p:sp>
        <p:nvSpPr>
          <p:cNvPr id="11" name="矩形 15"/>
          <p:cNvSpPr/>
          <p:nvPr>
            <p:custDataLst>
              <p:tags r:id="rId7"/>
            </p:custDataLst>
          </p:nvPr>
        </p:nvSpPr>
        <p:spPr>
          <a:xfrm>
            <a:off x="5692140" y="3569970"/>
            <a:ext cx="6167120" cy="1664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a:bodyPr>
          <a:p>
            <a:pPr>
              <a:lnSpc>
                <a:spcPct val="120000"/>
              </a:lnSpc>
            </a:pPr>
            <a:r>
              <a:rPr lang="zh-CN" altLang="en-US" sz="2000" b="1" spc="150">
                <a:solidFill>
                  <a:srgbClr val="034A80"/>
                </a:solidFill>
                <a:latin typeface="Arial" panose="020B0604020202020204" pitchFamily="34" charset="0"/>
                <a:ea typeface="微软雅黑" panose="020B0503020204020204" charset="-122"/>
                <a:sym typeface="Arial" panose="020B0604020202020204" pitchFamily="34" charset="0"/>
              </a:rPr>
              <a:t>测算</a:t>
            </a:r>
            <a:endParaRPr lang="zh-CN" altLang="en-US" sz="2000" b="1" spc="150">
              <a:solidFill>
                <a:srgbClr val="034A80"/>
              </a:solidFill>
              <a:latin typeface="Arial" panose="020B0604020202020204" pitchFamily="34" charset="0"/>
              <a:ea typeface="微软雅黑" panose="020B0503020204020204" charset="-122"/>
              <a:sym typeface="Arial" panose="020B0604020202020204" pitchFamily="34" charset="0"/>
            </a:endParaRPr>
          </a:p>
          <a:p>
            <a:pPr>
              <a:lnSpc>
                <a:spcPct val="120000"/>
              </a:lnSpc>
            </a:pPr>
            <a:r>
              <a:rPr lang="en-US" altLang="zh-CN" sz="1700" b="1" spc="150">
                <a:solidFill>
                  <a:srgbClr val="034A80"/>
                </a:solidFill>
                <a:latin typeface="Arial" panose="020B0604020202020204" pitchFamily="34" charset="0"/>
                <a:ea typeface="微软雅黑" panose="020B0503020204020204" charset="-122"/>
                <a:sym typeface="Arial" panose="020B0604020202020204" pitchFamily="34" charset="0"/>
              </a:rPr>
              <a:t>M</a:t>
            </a:r>
            <a:r>
              <a:rPr lang="zh-CN" altLang="en-US" sz="1700" b="1" spc="150">
                <a:solidFill>
                  <a:srgbClr val="034A80"/>
                </a:solidFill>
                <a:latin typeface="Arial" panose="020B0604020202020204" pitchFamily="34" charset="0"/>
                <a:ea typeface="微软雅黑" panose="020B0503020204020204" charset="-122"/>
                <a:sym typeface="Arial" panose="020B0604020202020204" pitchFamily="34" charset="0"/>
              </a:rPr>
              <a:t>easurement</a:t>
            </a:r>
            <a:endParaRPr lang="zh-CN" altLang="en-US" sz="1700" b="1" spc="150">
              <a:solidFill>
                <a:srgbClr val="034A80"/>
              </a:solidFill>
              <a:latin typeface="Arial" panose="020B0604020202020204" pitchFamily="34" charset="0"/>
              <a:ea typeface="微软雅黑" panose="020B0503020204020204" charset="-122"/>
              <a:sym typeface="Arial" panose="020B0604020202020204" pitchFamily="34" charset="0"/>
            </a:endParaRPr>
          </a:p>
          <a:p>
            <a:pPr>
              <a:lnSpc>
                <a:spcPct val="120000"/>
              </a:lnSpc>
            </a:pPr>
            <a:r>
              <a:rPr lang="zh-CN" altLang="en-US" sz="1600"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产品成本/合理运输方式的运费/站内广告成本/FBA费用/盈亏平衡点/最大亏损预期/最坏情况下的ROI</a:t>
            </a:r>
            <a:endParaRPr lang="zh-CN" altLang="en-US" sz="1600"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a:p>
            <a:pPr>
              <a:lnSpc>
                <a:spcPct val="120000"/>
              </a:lnSpc>
            </a:pPr>
            <a:r>
              <a:rPr sz="1600"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Product cost/freight for the reasonable </a:t>
            </a:r>
            <a:r>
              <a:rPr lang="en-US" sz="1600"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way</a:t>
            </a:r>
            <a:r>
              <a:rPr sz="1600"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 of transportation/in-site advertising cost /FBA fee/the breakeven point/maximum loss expectation/ROI in the worst-case scenario</a:t>
            </a:r>
            <a:endParaRPr sz="1600"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nvSpPr>
        <p:spPr>
          <a:xfrm>
            <a:off x="392430" y="6612890"/>
            <a:ext cx="9801225" cy="245110"/>
          </a:xfrm>
          <a:prstGeom prst="rect">
            <a:avLst/>
          </a:prstGeom>
          <a:noFill/>
        </p:spPr>
        <p:txBody>
          <a:bodyPr wrap="square" rtlCol="0">
            <a:spAutoFit/>
          </a:bodyPr>
          <a:p>
            <a:r>
              <a:rPr lang="en-US" altLang="zh-CN" sz="1000">
                <a:solidFill>
                  <a:schemeClr val="bg1"/>
                </a:solidFill>
              </a:rPr>
              <a:t>Global Cross-Border E-Commerce Training | </a:t>
            </a:r>
            <a:r>
              <a:rPr lang="en-US" altLang="zh-CN" sz="1000">
                <a:solidFill>
                  <a:schemeClr val="bg1"/>
                </a:solidFill>
                <a:sym typeface="+mn-ea"/>
              </a:rPr>
              <a:t>Unit 5  Cross-Border E-Commerce Big Data Analysis</a:t>
            </a:r>
            <a:endParaRPr lang="en-US" altLang="zh-CN" sz="1000">
              <a:solidFill>
                <a:schemeClr val="bg1"/>
              </a:solidFill>
              <a:sym typeface="+mn-ea"/>
            </a:endParaRPr>
          </a:p>
        </p:txBody>
      </p:sp>
      <p:sp>
        <p:nvSpPr>
          <p:cNvPr id="12" name="矩形 11"/>
          <p:cNvSpPr/>
          <p:nvPr userDrawn="1">
            <p:custDataLst>
              <p:tags r:id="rId8"/>
            </p:custDataLst>
          </p:nvPr>
        </p:nvSpPr>
        <p:spPr>
          <a:xfrm>
            <a:off x="0" y="314325"/>
            <a:ext cx="4235450" cy="823595"/>
          </a:xfrm>
          <a:prstGeom prst="rect">
            <a:avLst/>
          </a:prstGeom>
          <a:solidFill>
            <a:srgbClr val="034A8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a:solidFill>
                <a:schemeClr val="lt1"/>
              </a:solidFill>
              <a:latin typeface="微软雅黑" panose="020B0503020204020204" charset="-122"/>
              <a:ea typeface="微软雅黑" panose="020B0503020204020204" charset="-122"/>
              <a:sym typeface="+mn-ea"/>
            </a:endParaRPr>
          </a:p>
        </p:txBody>
      </p:sp>
      <p:sp>
        <p:nvSpPr>
          <p:cNvPr id="13" name="文本框 12"/>
          <p:cNvSpPr txBox="1"/>
          <p:nvPr/>
        </p:nvSpPr>
        <p:spPr>
          <a:xfrm>
            <a:off x="155575" y="401320"/>
            <a:ext cx="4187825" cy="614045"/>
          </a:xfrm>
          <a:prstGeom prst="rect">
            <a:avLst/>
          </a:prstGeom>
          <a:noFill/>
        </p:spPr>
        <p:txBody>
          <a:bodyPr wrap="square" rtlCol="0">
            <a:spAutoFit/>
          </a:bodyPr>
          <a:p>
            <a:r>
              <a:rPr lang="zh-CN" altLang="en-US"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细分品类的选择</a:t>
            </a:r>
            <a:endParaRPr lang="zh-CN" altLang="en-US"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endParaRPr>
          </a:p>
          <a:p>
            <a:r>
              <a:rPr lang="en-US" altLang="zh-CN"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S</a:t>
            </a:r>
            <a:r>
              <a:rPr lang="zh-CN" altLang="en-US"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ubdivided </a:t>
            </a:r>
            <a:r>
              <a:rPr lang="en-US" altLang="zh-CN"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C</a:t>
            </a:r>
            <a:r>
              <a:rPr lang="zh-CN" altLang="en-US"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ategor</a:t>
            </a:r>
            <a:r>
              <a:rPr lang="en-US" altLang="zh-CN"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y S</a:t>
            </a:r>
            <a:r>
              <a:rPr lang="zh-CN" altLang="en-US"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elect</a:t>
            </a:r>
            <a:r>
              <a:rPr lang="en-US" altLang="zh-CN"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ion</a:t>
            </a:r>
            <a:endParaRPr lang="en-US" altLang="zh-CN"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endParaRPr>
          </a:p>
        </p:txBody>
      </p:sp>
    </p:spTree>
    <p:custDataLst>
      <p:tags r:id="rId9"/>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custDataLst>
              <p:tags r:id="rId1"/>
            </p:custDataLst>
          </p:nvPr>
        </p:nvCxnSpPr>
        <p:spPr>
          <a:xfrm>
            <a:off x="11329087" y="6256244"/>
            <a:ext cx="512915" cy="512915"/>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2"/>
            </p:custDataLst>
          </p:nvPr>
        </p:nvCxnSpPr>
        <p:spPr>
          <a:xfrm>
            <a:off x="11141304" y="6344691"/>
            <a:ext cx="512915" cy="512915"/>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矩形 2"/>
          <p:cNvSpPr/>
          <p:nvPr userDrawn="1">
            <p:custDataLst>
              <p:tags r:id="rId3"/>
            </p:custDataLst>
          </p:nvPr>
        </p:nvSpPr>
        <p:spPr>
          <a:xfrm>
            <a:off x="0" y="513715"/>
            <a:ext cx="2917190" cy="731520"/>
          </a:xfrm>
          <a:prstGeom prst="rect">
            <a:avLst/>
          </a:prstGeom>
          <a:solidFill>
            <a:srgbClr val="034A8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a:solidFill>
                <a:schemeClr val="lt1"/>
              </a:solidFill>
              <a:latin typeface="微软雅黑" panose="020B0503020204020204" charset="-122"/>
              <a:ea typeface="微软雅黑" panose="020B0503020204020204" charset="-122"/>
              <a:sym typeface="+mn-ea"/>
            </a:endParaRPr>
          </a:p>
        </p:txBody>
      </p:sp>
      <p:sp>
        <p:nvSpPr>
          <p:cNvPr id="4" name="文本框 3"/>
          <p:cNvSpPr txBox="1"/>
          <p:nvPr/>
        </p:nvSpPr>
        <p:spPr>
          <a:xfrm>
            <a:off x="155575" y="600710"/>
            <a:ext cx="3943985" cy="614045"/>
          </a:xfrm>
          <a:prstGeom prst="rect">
            <a:avLst/>
          </a:prstGeom>
          <a:noFill/>
        </p:spPr>
        <p:txBody>
          <a:bodyPr wrap="square" rtlCol="0">
            <a:spAutoFit/>
          </a:bodyPr>
          <a:p>
            <a:r>
              <a:rPr lang="zh-CN" altLang="en-US"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产品的打造</a:t>
            </a:r>
            <a:endParaRPr lang="zh-CN" altLang="en-US"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endParaRPr>
          </a:p>
          <a:p>
            <a:r>
              <a:rPr lang="zh-CN" altLang="en-US"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Product </a:t>
            </a:r>
            <a:r>
              <a:rPr lang="en-US" altLang="zh-CN"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B</a:t>
            </a:r>
            <a:r>
              <a:rPr lang="zh-CN" altLang="en-US"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uilding</a:t>
            </a:r>
            <a:endParaRPr lang="zh-CN" altLang="en-US"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endParaRPr>
          </a:p>
        </p:txBody>
      </p:sp>
      <p:sp>
        <p:nvSpPr>
          <p:cNvPr id="11" name="矩形 15"/>
          <p:cNvSpPr/>
          <p:nvPr>
            <p:custDataLst>
              <p:tags r:id="rId4"/>
            </p:custDataLst>
          </p:nvPr>
        </p:nvSpPr>
        <p:spPr>
          <a:xfrm>
            <a:off x="2218690" y="1686560"/>
            <a:ext cx="8209915" cy="4385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a:bodyPr>
          <a:p>
            <a:pPr marL="285750" indent="-285750">
              <a:lnSpc>
                <a:spcPct val="120000"/>
              </a:lnSpc>
              <a:buFont typeface="Arial" panose="020B0604020202020204" pitchFamily="34" charset="0"/>
              <a:buChar char="•"/>
            </a:pPr>
            <a:r>
              <a:rPr lang="zh-CN" altLang="en-US" sz="2000"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优点共性（刚性卖点）</a:t>
            </a:r>
            <a:endParaRPr lang="zh-CN" altLang="en-US" sz="2000"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a:p>
            <a:pPr indent="0">
              <a:lnSpc>
                <a:spcPct val="120000"/>
              </a:lnSpc>
              <a:buFont typeface="Arial" panose="020B0604020202020204" pitchFamily="34" charset="0"/>
              <a:buNone/>
            </a:pPr>
            <a:r>
              <a:rPr lang="zh-CN" altLang="en-US" sz="2000"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Common advantages (rigid selling points)</a:t>
            </a:r>
            <a:endParaRPr lang="zh-CN" altLang="en-US" sz="2000"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a:p>
            <a:pPr marL="285750" indent="-285750">
              <a:lnSpc>
                <a:spcPct val="120000"/>
              </a:lnSpc>
              <a:buFont typeface="Arial" panose="020B0604020202020204" pitchFamily="34" charset="0"/>
              <a:buChar char="•"/>
            </a:pPr>
            <a:r>
              <a:rPr lang="zh-CN" altLang="en-US" sz="2000"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缺点共性（差异化卖点）</a:t>
            </a:r>
            <a:endParaRPr lang="zh-CN" altLang="en-US" sz="2000"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a:p>
            <a:pPr indent="0">
              <a:lnSpc>
                <a:spcPct val="120000"/>
              </a:lnSpc>
              <a:buFont typeface="Arial" panose="020B0604020202020204" pitchFamily="34" charset="0"/>
              <a:buNone/>
            </a:pPr>
            <a:r>
              <a:rPr lang="zh-CN" altLang="en-US" sz="2000"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Common</a:t>
            </a:r>
            <a:r>
              <a:rPr lang="en-US" altLang="zh-CN" sz="2000"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 w</a:t>
            </a:r>
            <a:r>
              <a:rPr lang="zh-CN" altLang="en-US" sz="2000"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eaknesses（differentiation selling point）</a:t>
            </a:r>
            <a:endParaRPr lang="zh-CN" altLang="en-US" sz="2000"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a:p>
            <a:pPr marL="285750" indent="-285750">
              <a:lnSpc>
                <a:spcPct val="120000"/>
              </a:lnSpc>
              <a:buFont typeface="Arial" panose="020B0604020202020204" pitchFamily="34" charset="0"/>
              <a:buChar char="•"/>
            </a:pPr>
            <a:r>
              <a:rPr lang="zh-CN" altLang="en-US" sz="2000"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疑问（新需求）</a:t>
            </a:r>
            <a:endParaRPr lang="zh-CN" altLang="en-US" sz="2000"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a:p>
            <a:pPr indent="0">
              <a:lnSpc>
                <a:spcPct val="120000"/>
              </a:lnSpc>
              <a:buFont typeface="Arial" panose="020B0604020202020204" pitchFamily="34" charset="0"/>
              <a:buNone/>
            </a:pPr>
            <a:r>
              <a:rPr lang="zh-CN" altLang="en-US" sz="2000"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Questions (</a:t>
            </a:r>
            <a:r>
              <a:rPr lang="en-US" altLang="zh-CN" sz="2000"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n</a:t>
            </a:r>
            <a:r>
              <a:rPr lang="zh-CN" altLang="en-US" sz="2000"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ew </a:t>
            </a:r>
            <a:r>
              <a:rPr lang="en-US" altLang="zh-CN" sz="2000"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demand</a:t>
            </a:r>
            <a:r>
              <a:rPr lang="zh-CN" altLang="en-US" sz="2000"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a:t>
            </a:r>
            <a:endParaRPr lang="zh-CN" altLang="en-US" sz="2000"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a:p>
            <a:pPr marL="285750" indent="-285750">
              <a:lnSpc>
                <a:spcPct val="120000"/>
              </a:lnSpc>
              <a:buFont typeface="Arial" panose="020B0604020202020204" pitchFamily="34" charset="0"/>
              <a:buChar char="•"/>
            </a:pPr>
            <a:r>
              <a:rPr lang="zh-CN" altLang="en-US" sz="2000"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买点总结（产品开发需求）</a:t>
            </a:r>
            <a:endParaRPr lang="zh-CN" altLang="en-US" sz="2000"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a:p>
            <a:pPr indent="0">
              <a:lnSpc>
                <a:spcPct val="120000"/>
              </a:lnSpc>
              <a:buFont typeface="Arial" panose="020B0604020202020204" pitchFamily="34" charset="0"/>
              <a:buNone/>
            </a:pPr>
            <a:r>
              <a:rPr lang="zh-CN" altLang="en-US" sz="2000"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Summary of buying points (</a:t>
            </a:r>
            <a:r>
              <a:rPr lang="en-US" altLang="zh-CN" sz="2000"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p</a:t>
            </a:r>
            <a:r>
              <a:rPr lang="zh-CN" altLang="en-US" sz="2000"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roduct development requirements)</a:t>
            </a:r>
            <a:endParaRPr lang="zh-CN" altLang="en-US" sz="2000"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a:p>
            <a:pPr marL="285750" indent="-285750">
              <a:lnSpc>
                <a:spcPct val="120000"/>
              </a:lnSpc>
              <a:buFont typeface="Arial" panose="020B0604020202020204" pitchFamily="34" charset="0"/>
              <a:buChar char="•"/>
            </a:pPr>
            <a:r>
              <a:rPr lang="zh-CN" altLang="en-US" sz="2000"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准</a:t>
            </a:r>
            <a:r>
              <a:rPr lang="en-US" altLang="zh-CN" sz="2000"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listing</a:t>
            </a:r>
            <a:r>
              <a:rPr lang="zh-CN" altLang="en-US" sz="2000"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模板：关键词梳理</a:t>
            </a:r>
            <a:r>
              <a:rPr lang="en-US" altLang="zh-CN" sz="2000"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a:t>
            </a:r>
            <a:r>
              <a:rPr lang="zh-CN" altLang="en-US" sz="2000"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图片逻辑</a:t>
            </a:r>
            <a:r>
              <a:rPr lang="en-US" altLang="zh-CN" sz="2000"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a:t>
            </a:r>
            <a:r>
              <a:rPr lang="zh-CN" altLang="en-US" sz="2000"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视频脚本</a:t>
            </a:r>
            <a:r>
              <a:rPr lang="en-US" altLang="zh-CN" sz="2000"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/QA</a:t>
            </a:r>
            <a:r>
              <a:rPr lang="zh-CN" altLang="en-US" sz="2000"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和评论设计</a:t>
            </a:r>
            <a:endParaRPr lang="zh-CN" altLang="en-US" sz="2000"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a:p>
            <a:pPr indent="0">
              <a:lnSpc>
                <a:spcPct val="120000"/>
              </a:lnSpc>
              <a:buFont typeface="Arial" panose="020B0604020202020204" pitchFamily="34" charset="0"/>
              <a:buNone/>
            </a:pPr>
            <a:r>
              <a:rPr lang="zh-CN" altLang="en-US" sz="2000"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Quasi-listing template: keywords combing/image logic/video scripting /QA and comment design</a:t>
            </a:r>
            <a:endParaRPr lang="zh-CN" altLang="en-US" sz="2000"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a:p>
            <a:pPr marL="285750" indent="-285750">
              <a:lnSpc>
                <a:spcPct val="120000"/>
              </a:lnSpc>
              <a:buFont typeface="Arial" panose="020B0604020202020204" pitchFamily="34" charset="0"/>
              <a:buChar char="•"/>
            </a:pPr>
            <a:r>
              <a:rPr lang="zh-CN" altLang="en-US" sz="2000"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品牌故事包装</a:t>
            </a:r>
            <a:endParaRPr lang="zh-CN" altLang="en-US" sz="2000"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a:p>
            <a:pPr indent="0">
              <a:lnSpc>
                <a:spcPct val="120000"/>
              </a:lnSpc>
              <a:buFont typeface="Arial" panose="020B0604020202020204" pitchFamily="34" charset="0"/>
              <a:buNone/>
            </a:pPr>
            <a:r>
              <a:rPr lang="zh-CN" altLang="en-US" sz="2000"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Brand story </a:t>
            </a:r>
            <a:r>
              <a:rPr lang="en-US" altLang="zh-CN" sz="2000"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p</a:t>
            </a:r>
            <a:r>
              <a:rPr lang="zh-CN" altLang="en-US" sz="2000"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ackaging</a:t>
            </a:r>
            <a:endParaRPr lang="zh-CN" altLang="en-US" sz="2000"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a:p>
            <a:pPr marL="285750" indent="-285750">
              <a:lnSpc>
                <a:spcPct val="120000"/>
              </a:lnSpc>
              <a:buFont typeface="Arial" panose="020B0604020202020204" pitchFamily="34" charset="0"/>
              <a:buChar char="•"/>
            </a:pPr>
            <a:r>
              <a:rPr lang="zh-CN" altLang="en-US" sz="2000"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运营方案：产品备货资金需求</a:t>
            </a:r>
            <a:r>
              <a:rPr lang="en-US" altLang="zh-CN" sz="2000"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a:t>
            </a:r>
            <a:r>
              <a:rPr lang="zh-CN" altLang="en-US" sz="2000"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物流资金需求</a:t>
            </a:r>
            <a:r>
              <a:rPr lang="en-US" altLang="zh-CN" sz="2000"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a:t>
            </a:r>
            <a:r>
              <a:rPr lang="zh-CN" altLang="en-US" sz="2000"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站内外推广方案资金需求</a:t>
            </a:r>
            <a:endParaRPr lang="zh-CN" altLang="en-US" sz="2000"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a:p>
            <a:pPr indent="0">
              <a:lnSpc>
                <a:spcPct val="120000"/>
              </a:lnSpc>
              <a:buFont typeface="Arial" panose="020B0604020202020204" pitchFamily="34" charset="0"/>
              <a:buNone/>
            </a:pPr>
            <a:r>
              <a:rPr lang="zh-CN" altLang="en-US" sz="2000"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Operation plan: fund demand for product stock preparation/logistics fund demand/fund demand for promotion plan inside and outside the </a:t>
            </a:r>
            <a:r>
              <a:rPr lang="en-US" altLang="zh-CN" sz="2000"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site</a:t>
            </a:r>
            <a:endParaRPr lang="zh-CN" altLang="en-US" sz="2000"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a:p>
            <a:pPr marL="285750" indent="-285750">
              <a:lnSpc>
                <a:spcPct val="120000"/>
              </a:lnSpc>
            </a:pPr>
            <a:endParaRPr lang="zh-CN" altLang="en-US" sz="2000"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p:txBody>
      </p:sp>
      <p:sp>
        <p:nvSpPr>
          <p:cNvPr id="7" name="文本框 6"/>
          <p:cNvSpPr txBox="1"/>
          <p:nvPr/>
        </p:nvSpPr>
        <p:spPr>
          <a:xfrm>
            <a:off x="392430" y="6612890"/>
            <a:ext cx="9801225" cy="245110"/>
          </a:xfrm>
          <a:prstGeom prst="rect">
            <a:avLst/>
          </a:prstGeom>
          <a:noFill/>
        </p:spPr>
        <p:txBody>
          <a:bodyPr wrap="square" rtlCol="0">
            <a:spAutoFit/>
          </a:bodyPr>
          <a:p>
            <a:r>
              <a:rPr lang="en-US" altLang="zh-CN" sz="1000">
                <a:solidFill>
                  <a:schemeClr val="bg1"/>
                </a:solidFill>
              </a:rPr>
              <a:t>Global Cross-Border E-Commerce Training | </a:t>
            </a:r>
            <a:r>
              <a:rPr lang="en-US" altLang="zh-CN" sz="1000">
                <a:solidFill>
                  <a:schemeClr val="bg1"/>
                </a:solidFill>
                <a:sym typeface="+mn-ea"/>
              </a:rPr>
              <a:t>Unit 5  Cross-Border E-Commerce Big Data Analysis</a:t>
            </a:r>
            <a:endParaRPr lang="en-US" altLang="zh-CN" sz="1000">
              <a:solidFill>
                <a:schemeClr val="bg1"/>
              </a:solidFill>
              <a:sym typeface="+mn-ea"/>
            </a:endParaRPr>
          </a:p>
        </p:txBody>
      </p:sp>
    </p:spTree>
    <p:custDataLst>
      <p:tags r:id="rId5"/>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custDataLst>
              <p:tags r:id="rId1"/>
            </p:custDataLst>
          </p:nvPr>
        </p:nvCxnSpPr>
        <p:spPr>
          <a:xfrm>
            <a:off x="11329087" y="6256244"/>
            <a:ext cx="512915" cy="512915"/>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2"/>
            </p:custDataLst>
          </p:nvPr>
        </p:nvCxnSpPr>
        <p:spPr>
          <a:xfrm>
            <a:off x="11141304" y="6344691"/>
            <a:ext cx="512915" cy="512915"/>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矩形 2"/>
          <p:cNvSpPr/>
          <p:nvPr userDrawn="1">
            <p:custDataLst>
              <p:tags r:id="rId3"/>
            </p:custDataLst>
          </p:nvPr>
        </p:nvSpPr>
        <p:spPr>
          <a:xfrm>
            <a:off x="0" y="513715"/>
            <a:ext cx="6031865" cy="867410"/>
          </a:xfrm>
          <a:prstGeom prst="rect">
            <a:avLst/>
          </a:prstGeom>
          <a:solidFill>
            <a:srgbClr val="034A8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a:solidFill>
                <a:schemeClr val="lt1"/>
              </a:solidFill>
              <a:latin typeface="微软雅黑" panose="020B0503020204020204" charset="-122"/>
              <a:ea typeface="微软雅黑" panose="020B0503020204020204" charset="-122"/>
              <a:sym typeface="+mn-ea"/>
            </a:endParaRPr>
          </a:p>
        </p:txBody>
      </p:sp>
      <p:sp>
        <p:nvSpPr>
          <p:cNvPr id="4" name="文本框 3"/>
          <p:cNvSpPr txBox="1"/>
          <p:nvPr/>
        </p:nvSpPr>
        <p:spPr>
          <a:xfrm>
            <a:off x="155575" y="600710"/>
            <a:ext cx="5483860" cy="614045"/>
          </a:xfrm>
          <a:prstGeom prst="rect">
            <a:avLst/>
          </a:prstGeom>
          <a:noFill/>
        </p:spPr>
        <p:txBody>
          <a:bodyPr wrap="square" rtlCol="0">
            <a:spAutoFit/>
          </a:bodyPr>
          <a:p>
            <a:r>
              <a:rPr lang="zh-CN" altLang="en-US"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供应链开发方法</a:t>
            </a:r>
            <a:endParaRPr lang="zh-CN" altLang="en-US"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endParaRPr>
          </a:p>
          <a:p>
            <a:r>
              <a:rPr lang="zh-CN" altLang="en-US"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Supply Chain </a:t>
            </a:r>
            <a:r>
              <a:rPr lang="en-US" altLang="zh-CN"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D</a:t>
            </a:r>
            <a:r>
              <a:rPr lang="zh-CN" altLang="en-US"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evelopment </a:t>
            </a:r>
            <a:r>
              <a:rPr lang="en-US" altLang="zh-CN"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M</a:t>
            </a:r>
            <a:r>
              <a:rPr lang="zh-CN" altLang="en-US"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ethodology</a:t>
            </a:r>
            <a:endParaRPr lang="zh-CN" altLang="en-US"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endParaRPr>
          </a:p>
        </p:txBody>
      </p:sp>
      <p:sp>
        <p:nvSpPr>
          <p:cNvPr id="9" name="文本框 8"/>
          <p:cNvSpPr txBox="1"/>
          <p:nvPr>
            <p:custDataLst>
              <p:tags r:id="rId4"/>
            </p:custDataLst>
          </p:nvPr>
        </p:nvSpPr>
        <p:spPr>
          <a:xfrm>
            <a:off x="764540" y="2905760"/>
            <a:ext cx="2743200" cy="687705"/>
          </a:xfrm>
          <a:prstGeom prst="rect">
            <a:avLst/>
          </a:prstGeom>
          <a:noFill/>
        </p:spPr>
        <p:txBody>
          <a:bodyPr wrap="square" rtlCol="0" anchor="ctr" anchorCtr="0">
            <a:normAutofit fontScale="70000"/>
          </a:bodyPr>
          <a:p>
            <a:pPr algn="ctr"/>
            <a:r>
              <a:rPr lang="zh-CN" altLang="en-US" sz="2665"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寻找供应商</a:t>
            </a:r>
            <a:endParaRPr lang="zh-CN" altLang="en-US" sz="2665"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endParaRPr>
          </a:p>
          <a:p>
            <a:pPr algn="ctr"/>
            <a:r>
              <a:rPr lang="en-US" altLang="zh-CN" sz="2665"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Look for </a:t>
            </a:r>
            <a:r>
              <a:rPr lang="zh-CN" altLang="en-US" sz="2665"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suppliers</a:t>
            </a:r>
            <a:endParaRPr lang="zh-CN" altLang="en-US" sz="2665"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endParaRPr>
          </a:p>
        </p:txBody>
      </p:sp>
      <p:sp>
        <p:nvSpPr>
          <p:cNvPr id="6" name="文本框 5"/>
          <p:cNvSpPr txBox="1"/>
          <p:nvPr/>
        </p:nvSpPr>
        <p:spPr>
          <a:xfrm>
            <a:off x="3507740" y="2136775"/>
            <a:ext cx="7472680" cy="2584450"/>
          </a:xfrm>
          <a:prstGeom prst="rect">
            <a:avLst/>
          </a:prstGeom>
          <a:noFill/>
        </p:spPr>
        <p:txBody>
          <a:bodyPr wrap="square" rtlCol="0">
            <a:spAutoFit/>
          </a:bodyPr>
          <a:p>
            <a:pPr algn="l"/>
            <a:r>
              <a:rPr lang="zh-CN" altLang="en-US"/>
              <a:t>配合度：</a:t>
            </a:r>
            <a:endParaRPr lang="zh-CN" altLang="en-US"/>
          </a:p>
          <a:p>
            <a:pPr algn="l"/>
            <a:r>
              <a:rPr lang="zh-CN" altLang="en-US"/>
              <a:t>专业分析</a:t>
            </a:r>
            <a:r>
              <a:rPr lang="en-US" altLang="zh-CN"/>
              <a:t>/</a:t>
            </a:r>
            <a:r>
              <a:rPr lang="zh-CN" altLang="en-US"/>
              <a:t>规划</a:t>
            </a:r>
            <a:r>
              <a:rPr lang="en-US" altLang="zh-CN"/>
              <a:t>/</a:t>
            </a:r>
            <a:r>
              <a:rPr lang="zh-CN" altLang="en-US"/>
              <a:t>起订量</a:t>
            </a:r>
            <a:r>
              <a:rPr lang="en-US" altLang="zh-CN"/>
              <a:t>/</a:t>
            </a:r>
            <a:r>
              <a:rPr lang="zh-CN" altLang="en-US"/>
              <a:t>生产交期</a:t>
            </a:r>
            <a:r>
              <a:rPr lang="en-US" altLang="zh-CN"/>
              <a:t>/</a:t>
            </a:r>
            <a:r>
              <a:rPr lang="zh-CN" altLang="en-US"/>
              <a:t>品质把控</a:t>
            </a:r>
            <a:r>
              <a:rPr lang="en-US" altLang="zh-CN"/>
              <a:t>/</a:t>
            </a:r>
            <a:r>
              <a:rPr lang="zh-CN" altLang="en-US"/>
              <a:t>知识产权风险</a:t>
            </a:r>
            <a:r>
              <a:rPr lang="en-US" altLang="zh-CN"/>
              <a:t>/</a:t>
            </a:r>
            <a:r>
              <a:rPr lang="zh-CN" altLang="en-US"/>
              <a:t>新品优先推荐</a:t>
            </a:r>
            <a:r>
              <a:rPr lang="en-US" altLang="zh-CN"/>
              <a:t>/</a:t>
            </a:r>
            <a:r>
              <a:rPr lang="zh-CN" altLang="en-US"/>
              <a:t>优化配合</a:t>
            </a:r>
            <a:r>
              <a:rPr lang="en-US" altLang="zh-CN"/>
              <a:t>/</a:t>
            </a:r>
            <a:r>
              <a:rPr lang="zh-CN" altLang="en-US"/>
              <a:t>成本</a:t>
            </a:r>
            <a:r>
              <a:rPr lang="en-US" altLang="zh-CN"/>
              <a:t>/</a:t>
            </a:r>
            <a:r>
              <a:rPr lang="zh-CN" altLang="en-US"/>
              <a:t>账期</a:t>
            </a:r>
            <a:endParaRPr lang="zh-CN" altLang="en-US"/>
          </a:p>
          <a:p>
            <a:pPr algn="l"/>
            <a:endParaRPr lang="zh-CN" altLang="en-US"/>
          </a:p>
          <a:p>
            <a:pPr algn="l"/>
            <a:r>
              <a:rPr lang="zh-CN" altLang="en-US"/>
              <a:t>Cooperation degree:</a:t>
            </a:r>
            <a:endParaRPr lang="zh-CN" altLang="en-US"/>
          </a:p>
          <a:p>
            <a:pPr algn="l"/>
            <a:r>
              <a:rPr lang="en-US" altLang="zh-CN"/>
              <a:t>p</a:t>
            </a:r>
            <a:r>
              <a:rPr lang="zh-CN" altLang="en-US"/>
              <a:t>rofessional analysis/</a:t>
            </a:r>
            <a:r>
              <a:rPr lang="en-US" altLang="zh-CN"/>
              <a:t> </a:t>
            </a:r>
            <a:r>
              <a:rPr lang="zh-CN" altLang="en-US"/>
              <a:t>planning/</a:t>
            </a:r>
            <a:r>
              <a:rPr lang="en-US" altLang="zh-CN"/>
              <a:t> </a:t>
            </a:r>
            <a:r>
              <a:rPr lang="zh-CN" altLang="en-US"/>
              <a:t>Minimum Order Quantity/</a:t>
            </a:r>
            <a:r>
              <a:rPr lang="en-US" altLang="zh-CN"/>
              <a:t> </a:t>
            </a:r>
            <a:endParaRPr lang="en-US" altLang="zh-CN"/>
          </a:p>
          <a:p>
            <a:pPr algn="l"/>
            <a:r>
              <a:rPr lang="zh-CN" altLang="en-US"/>
              <a:t>production </a:t>
            </a:r>
            <a:r>
              <a:rPr lang="en-US" altLang="zh-CN"/>
              <a:t>and </a:t>
            </a:r>
            <a:r>
              <a:rPr lang="zh-CN" altLang="en-US"/>
              <a:t>delivery date/</a:t>
            </a:r>
            <a:r>
              <a:rPr lang="en-US" altLang="zh-CN"/>
              <a:t> </a:t>
            </a:r>
            <a:r>
              <a:rPr lang="zh-CN" altLang="en-US"/>
              <a:t>quality control/</a:t>
            </a:r>
            <a:r>
              <a:rPr lang="en-US" altLang="zh-CN"/>
              <a:t> </a:t>
            </a:r>
            <a:r>
              <a:rPr lang="zh-CN" altLang="en-US"/>
              <a:t>intellectual property risk/</a:t>
            </a:r>
            <a:endParaRPr lang="zh-CN" altLang="en-US"/>
          </a:p>
          <a:p>
            <a:pPr algn="l"/>
            <a:r>
              <a:rPr lang="zh-CN" altLang="en-US"/>
              <a:t>new product priority recommendation/</a:t>
            </a:r>
            <a:r>
              <a:rPr lang="en-US" altLang="zh-CN"/>
              <a:t> </a:t>
            </a:r>
            <a:endParaRPr lang="en-US" altLang="zh-CN"/>
          </a:p>
          <a:p>
            <a:pPr algn="l"/>
            <a:r>
              <a:rPr lang="zh-CN" altLang="en-US"/>
              <a:t>optimization </a:t>
            </a:r>
            <a:r>
              <a:rPr lang="en-US" altLang="zh-CN"/>
              <a:t>and </a:t>
            </a:r>
            <a:r>
              <a:rPr lang="zh-CN" altLang="en-US"/>
              <a:t>coordination/</a:t>
            </a:r>
            <a:r>
              <a:rPr lang="en-US" altLang="zh-CN"/>
              <a:t> </a:t>
            </a:r>
            <a:r>
              <a:rPr lang="zh-CN" altLang="en-US"/>
              <a:t>cost/</a:t>
            </a:r>
            <a:r>
              <a:rPr lang="en-US" altLang="zh-CN"/>
              <a:t> </a:t>
            </a:r>
            <a:r>
              <a:rPr lang="zh-CN" altLang="en-US"/>
              <a:t>account period</a:t>
            </a:r>
            <a:endParaRPr lang="zh-CN" altLang="en-US"/>
          </a:p>
        </p:txBody>
      </p:sp>
      <p:sp>
        <p:nvSpPr>
          <p:cNvPr id="7" name="文本框 6"/>
          <p:cNvSpPr txBox="1"/>
          <p:nvPr/>
        </p:nvSpPr>
        <p:spPr>
          <a:xfrm>
            <a:off x="392430" y="6612890"/>
            <a:ext cx="9801225" cy="245110"/>
          </a:xfrm>
          <a:prstGeom prst="rect">
            <a:avLst/>
          </a:prstGeom>
          <a:noFill/>
        </p:spPr>
        <p:txBody>
          <a:bodyPr wrap="square" rtlCol="0">
            <a:spAutoFit/>
          </a:bodyPr>
          <a:p>
            <a:r>
              <a:rPr lang="en-US" altLang="zh-CN" sz="1000">
                <a:solidFill>
                  <a:schemeClr val="bg1"/>
                </a:solidFill>
              </a:rPr>
              <a:t>Global Cross-Border E-Commerce Training | </a:t>
            </a:r>
            <a:r>
              <a:rPr lang="en-US" altLang="zh-CN" sz="1000">
                <a:solidFill>
                  <a:schemeClr val="bg1"/>
                </a:solidFill>
                <a:sym typeface="+mn-ea"/>
              </a:rPr>
              <a:t>Unit 5  Cross-Border E-Commerce Big Data Analysis</a:t>
            </a:r>
            <a:endParaRPr lang="en-US" altLang="zh-CN" sz="1000">
              <a:solidFill>
                <a:schemeClr val="bg1"/>
              </a:solidFill>
              <a:sym typeface="+mn-ea"/>
            </a:endParaRPr>
          </a:p>
        </p:txBody>
      </p:sp>
    </p:spTree>
    <p:custDataLst>
      <p:tags r:id="rId5"/>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 name="Title 6"/>
          <p:cNvSpPr txBox="1"/>
          <p:nvPr>
            <p:custDataLst>
              <p:tags r:id="rId1"/>
            </p:custDataLst>
          </p:nvPr>
        </p:nvSpPr>
        <p:spPr>
          <a:xfrm>
            <a:off x="4010660" y="943610"/>
            <a:ext cx="8022590" cy="4970780"/>
          </a:xfrm>
          <a:prstGeom prst="rect">
            <a:avLst/>
          </a:prstGeom>
          <a:noFill/>
          <a:ln w="3175">
            <a:noFill/>
            <a:prstDash val="dash"/>
          </a:ln>
        </p:spPr>
        <p:txBody>
          <a:bodyPr wrap="square" lIns="63500" tIns="25400" rIns="63500" bIns="2540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just" fontAlgn="ctr">
              <a:lnSpc>
                <a:spcPct val="130000"/>
              </a:lnSpc>
              <a:spcBef>
                <a:spcPts val="500"/>
              </a:spcBef>
              <a:spcAft>
                <a:spcPts val="0"/>
              </a:spcAft>
              <a:buClrTx/>
              <a:buSzTx/>
              <a:buFont typeface="Wingdings" panose="05000000000000000000" charset="0"/>
              <a:buChar char="l"/>
            </a:pPr>
            <a:r>
              <a:rPr lang="zh-CN" altLang="en-US"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解决</a:t>
            </a:r>
            <a:r>
              <a:rPr lang="zh-CN" altLang="en-US"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卖家三⼤场景痛点，卖家⽤户覆盖超过45个国家，⽤户总量近30万，⽇活10万+ </a:t>
            </a:r>
            <a:endParaRPr lang="zh-CN" altLang="en-US"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endParaRPr>
          </a:p>
          <a:p>
            <a:pPr lvl="0" indent="0" algn="just" fontAlgn="ctr">
              <a:lnSpc>
                <a:spcPct val="130000"/>
              </a:lnSpc>
              <a:spcBef>
                <a:spcPts val="500"/>
              </a:spcBef>
              <a:spcAft>
                <a:spcPts val="0"/>
              </a:spcAft>
              <a:buClrTx/>
              <a:buSzTx/>
              <a:buFont typeface="Wingdings" panose="05000000000000000000" charset="0"/>
            </a:pPr>
            <a:r>
              <a:rPr altLang="zh-CN"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Solved the pain points of the three scenarios for sellers, covering more than 45 countries, with a total of nearly 300,000 users and over 100,000 daily users</a:t>
            </a:r>
            <a:endParaRPr altLang="zh-CN"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endParaRPr>
          </a:p>
          <a:p>
            <a:pPr marL="285750" lvl="0" indent="-285750" algn="just" fontAlgn="ctr">
              <a:lnSpc>
                <a:spcPct val="130000"/>
              </a:lnSpc>
              <a:spcBef>
                <a:spcPts val="500"/>
              </a:spcBef>
              <a:spcAft>
                <a:spcPts val="0"/>
              </a:spcAft>
              <a:buClrTx/>
              <a:buSzTx/>
              <a:buFont typeface="Wingdings" panose="05000000000000000000" charset="0"/>
              <a:buChar char="l"/>
            </a:pPr>
            <a:r>
              <a:rPr lang="zh-CN" altLang="en-US"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亚⻢逊SPN官⽅认证服务机构</a:t>
            </a:r>
            <a:endParaRPr lang="zh-CN" altLang="en-US"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endParaRPr>
          </a:p>
          <a:p>
            <a:pPr lvl="0" algn="just" fontAlgn="ctr">
              <a:lnSpc>
                <a:spcPct val="130000"/>
              </a:lnSpc>
              <a:spcBef>
                <a:spcPts val="500"/>
              </a:spcBef>
              <a:spcAft>
                <a:spcPts val="0"/>
              </a:spcAft>
              <a:buClrTx/>
              <a:buSzTx/>
              <a:buFont typeface="Wingdings" panose="05000000000000000000" charset="0"/>
            </a:pPr>
            <a:r>
              <a:rPr altLang="zh-CN"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Amazon’s SPN official certification service organization</a:t>
            </a:r>
            <a:endParaRPr altLang="zh-CN"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endParaRPr>
          </a:p>
          <a:p>
            <a:pPr marL="285750" lvl="0" indent="-285750" algn="just" fontAlgn="ctr">
              <a:lnSpc>
                <a:spcPct val="130000"/>
              </a:lnSpc>
              <a:spcBef>
                <a:spcPts val="500"/>
              </a:spcBef>
              <a:spcAft>
                <a:spcPts val="0"/>
              </a:spcAft>
              <a:buClrTx/>
              <a:buSzTx/>
              <a:buFont typeface="Wingdings" panose="05000000000000000000" charset="0"/>
              <a:buChar char="l"/>
            </a:pPr>
            <a:r>
              <a:rPr lang="zh-CN" altLang="en-US"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国内亚⻢逊前⼗培训机构特聘讲师</a:t>
            </a:r>
            <a:endParaRPr lang="zh-CN" altLang="en-US"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endParaRPr>
          </a:p>
          <a:p>
            <a:pPr lvl="0" algn="just" fontAlgn="ctr">
              <a:lnSpc>
                <a:spcPct val="130000"/>
              </a:lnSpc>
              <a:spcBef>
                <a:spcPts val="500"/>
              </a:spcBef>
              <a:spcAft>
                <a:spcPts val="0"/>
              </a:spcAft>
              <a:buClrTx/>
              <a:buSzTx/>
              <a:buFont typeface="Wingdings" panose="05000000000000000000" charset="0"/>
            </a:pPr>
            <a:r>
              <a:rPr altLang="zh-CN"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Distinguished lecturer of </a:t>
            </a:r>
            <a:r>
              <a:rPr altLang="zh-CN"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Top 10 Amazon training institutions in China</a:t>
            </a:r>
            <a:endParaRPr altLang="zh-CN"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endParaRPr>
          </a:p>
          <a:p>
            <a:pPr marL="285750" lvl="0" indent="-285750" algn="just" fontAlgn="ctr">
              <a:lnSpc>
                <a:spcPct val="130000"/>
              </a:lnSpc>
              <a:spcBef>
                <a:spcPts val="500"/>
              </a:spcBef>
              <a:spcAft>
                <a:spcPts val="0"/>
              </a:spcAft>
              <a:buClrTx/>
              <a:buSzTx/>
              <a:buFont typeface="Wingdings" panose="05000000000000000000" charset="0"/>
              <a:buChar char="l"/>
            </a:pPr>
            <a:r>
              <a:rPr lang="zh-CN" altLang="en-US"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2018年 中国服务贸易协会“⼀带⼀路” 跨境电商⾼级研修班讲师</a:t>
            </a:r>
            <a:endParaRPr lang="zh-CN" altLang="en-US"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endParaRPr>
          </a:p>
          <a:p>
            <a:pPr lvl="0" algn="just" fontAlgn="ctr">
              <a:lnSpc>
                <a:spcPct val="130000"/>
              </a:lnSpc>
              <a:spcBef>
                <a:spcPts val="500"/>
              </a:spcBef>
              <a:spcAft>
                <a:spcPts val="0"/>
              </a:spcAft>
              <a:buClrTx/>
              <a:buSzTx/>
              <a:buFont typeface="Wingdings" panose="05000000000000000000" charset="0"/>
            </a:pPr>
            <a:r>
              <a:rPr altLang="zh-CN"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Lecturer of </a:t>
            </a:r>
            <a:r>
              <a:rPr altLang="zh-CN"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CATIS “Belt and Road” Cross-Border E-Commerce Senior Seminar in </a:t>
            </a:r>
            <a:r>
              <a:rPr altLang="zh-CN"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2018 </a:t>
            </a:r>
            <a:endParaRPr lang="zh-CN" altLang="en-US"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endParaRPr>
          </a:p>
        </p:txBody>
      </p:sp>
      <p:sp>
        <p:nvSpPr>
          <p:cNvPr id="27" name="文本框 6"/>
          <p:cNvSpPr txBox="1"/>
          <p:nvPr>
            <p:custDataLst>
              <p:tags r:id="rId2"/>
            </p:custDataLst>
          </p:nvPr>
        </p:nvSpPr>
        <p:spPr>
          <a:xfrm>
            <a:off x="849630" y="4706620"/>
            <a:ext cx="2463800" cy="609600"/>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marL="0" indent="0" algn="ctr">
              <a:lnSpc>
                <a:spcPct val="100000"/>
              </a:lnSpc>
              <a:spcBef>
                <a:spcPts val="0"/>
              </a:spcBef>
              <a:spcAft>
                <a:spcPts val="0"/>
              </a:spcAft>
              <a:buSzPct val="100000"/>
              <a:buNone/>
            </a:pPr>
            <a:r>
              <a:rPr lang="zh-CN" altLang="en-US" sz="2400" u="none" strike="noStrike" baseline="0">
                <a:solidFill>
                  <a:schemeClr val="tx1">
                    <a:lumMod val="85000"/>
                    <a:lumOff val="15000"/>
                  </a:schemeClr>
                </a:solidFill>
                <a:uLnTx/>
                <a:uFillTx/>
                <a:latin typeface="Arial" panose="020B0604020202020204" pitchFamily="34" charset="0"/>
                <a:ea typeface="汉仪君黑-45简" panose="020B0604020202020204" charset="-122"/>
                <a:sym typeface="Arial" panose="020B0604020202020204" pitchFamily="34" charset="0"/>
              </a:rPr>
              <a:t>罗挺Tim</a:t>
            </a:r>
            <a:endParaRPr lang="zh-CN" altLang="en-US" sz="2400" u="none" strike="noStrike" baseline="0">
              <a:solidFill>
                <a:schemeClr val="tx1">
                  <a:lumMod val="85000"/>
                  <a:lumOff val="15000"/>
                </a:schemeClr>
              </a:solidFill>
              <a:uLnTx/>
              <a:uFillTx/>
              <a:latin typeface="Arial" panose="020B0604020202020204" pitchFamily="34" charset="0"/>
              <a:ea typeface="汉仪君黑-45简" panose="020B0604020202020204" charset="-122"/>
              <a:sym typeface="Arial" panose="020B0604020202020204" pitchFamily="34" charset="0"/>
            </a:endParaRPr>
          </a:p>
        </p:txBody>
      </p:sp>
      <p:pic>
        <p:nvPicPr>
          <p:cNvPr id="11" name="object 6"/>
          <p:cNvPicPr/>
          <p:nvPr/>
        </p:nvPicPr>
        <p:blipFill>
          <a:blip r:embed="rId3" cstate="print"/>
          <a:stretch>
            <a:fillRect/>
          </a:stretch>
        </p:blipFill>
        <p:spPr>
          <a:xfrm>
            <a:off x="612140" y="1628775"/>
            <a:ext cx="3094355" cy="2887980"/>
          </a:xfrm>
          <a:prstGeom prst="rect">
            <a:avLst/>
          </a:prstGeom>
        </p:spPr>
      </p:pic>
      <p:sp>
        <p:nvSpPr>
          <p:cNvPr id="5" name="矩形 4"/>
          <p:cNvSpPr/>
          <p:nvPr userDrawn="1">
            <p:custDataLst>
              <p:tags r:id="rId4"/>
            </p:custDataLst>
          </p:nvPr>
        </p:nvSpPr>
        <p:spPr>
          <a:xfrm>
            <a:off x="4284345" y="384175"/>
            <a:ext cx="5909310" cy="723900"/>
          </a:xfrm>
          <a:prstGeom prst="rect">
            <a:avLst/>
          </a:prstGeom>
          <a:solidFill>
            <a:srgbClr val="034A8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a:solidFill>
                <a:schemeClr val="lt1"/>
              </a:solidFill>
              <a:latin typeface="微软雅黑" panose="020B0503020204020204" charset="-122"/>
              <a:ea typeface="微软雅黑" panose="020B0503020204020204" charset="-122"/>
              <a:sym typeface="+mn-ea"/>
            </a:endParaRPr>
          </a:p>
        </p:txBody>
      </p:sp>
      <p:sp>
        <p:nvSpPr>
          <p:cNvPr id="6" name="文本框 5"/>
          <p:cNvSpPr txBox="1"/>
          <p:nvPr/>
        </p:nvSpPr>
        <p:spPr>
          <a:xfrm>
            <a:off x="4284345" y="494030"/>
            <a:ext cx="6336030" cy="614045"/>
          </a:xfrm>
          <a:prstGeom prst="rect">
            <a:avLst/>
          </a:prstGeom>
          <a:noFill/>
        </p:spPr>
        <p:txBody>
          <a:bodyPr wrap="square" rtlCol="0">
            <a:spAutoFit/>
          </a:bodyPr>
          <a:p>
            <a:pPr marL="0" indent="0" algn="l">
              <a:lnSpc>
                <a:spcPct val="100000"/>
              </a:lnSpc>
              <a:spcBef>
                <a:spcPts val="0"/>
              </a:spcBef>
              <a:spcAft>
                <a:spcPts val="0"/>
              </a:spcAft>
              <a:buSzPct val="100000"/>
              <a:buNone/>
            </a:pPr>
            <a:r>
              <a:rPr lang="zh-CN" altLang="en-US" b="1">
                <a:solidFill>
                  <a:schemeClr val="bg1"/>
                </a:solidFill>
                <a:latin typeface="Arial" panose="020B0604020202020204" pitchFamily="34" charset="0"/>
                <a:ea typeface="汉仪旗黑-55简" panose="00020600040101010101" charset="-122"/>
                <a:cs typeface="+mn-ea"/>
                <a:sym typeface="+mn-ea"/>
              </a:rPr>
              <a:t>亚⻢逊⼤数据分析⼯具Sorftime 创始⼈</a:t>
            </a:r>
            <a:endParaRPr lang="zh-CN" altLang="en-US" b="1">
              <a:solidFill>
                <a:schemeClr val="bg1"/>
              </a:solidFill>
              <a:latin typeface="Arial" panose="020B0604020202020204" pitchFamily="34" charset="0"/>
              <a:ea typeface="汉仪旗黑-55简" panose="00020600040101010101" charset="-122"/>
              <a:cs typeface="+mn-ea"/>
              <a:sym typeface="+mn-ea"/>
            </a:endParaRPr>
          </a:p>
          <a:p>
            <a:pPr marL="0" indent="0" algn="l">
              <a:lnSpc>
                <a:spcPct val="100000"/>
              </a:lnSpc>
              <a:spcBef>
                <a:spcPts val="0"/>
              </a:spcBef>
              <a:spcAft>
                <a:spcPts val="0"/>
              </a:spcAft>
              <a:buSzPct val="100000"/>
              <a:buNone/>
            </a:pPr>
            <a:r>
              <a:rPr lang="zh-CN" altLang="en-US" sz="1600" b="1">
                <a:solidFill>
                  <a:schemeClr val="bg1"/>
                </a:solidFill>
                <a:latin typeface="Arial" panose="020B0604020202020204" pitchFamily="34" charset="0"/>
                <a:ea typeface="汉仪旗黑-55简" panose="00020600040101010101" charset="-122"/>
                <a:cs typeface="+mn-ea"/>
                <a:sym typeface="+mn-ea"/>
              </a:rPr>
              <a:t>Founder of Sorftime, </a:t>
            </a:r>
            <a:r>
              <a:rPr lang="en-US" altLang="zh-CN" sz="1600" b="1">
                <a:solidFill>
                  <a:schemeClr val="bg1"/>
                </a:solidFill>
                <a:latin typeface="Arial" panose="020B0604020202020204" pitchFamily="34" charset="0"/>
                <a:ea typeface="汉仪旗黑-55简" panose="00020600040101010101" charset="-122"/>
                <a:cs typeface="+mn-ea"/>
                <a:sym typeface="+mn-ea"/>
              </a:rPr>
              <a:t>A</a:t>
            </a:r>
            <a:r>
              <a:rPr lang="zh-CN" altLang="en-US" sz="1600" b="1">
                <a:solidFill>
                  <a:schemeClr val="bg1"/>
                </a:solidFill>
                <a:latin typeface="Arial" panose="020B0604020202020204" pitchFamily="34" charset="0"/>
                <a:ea typeface="汉仪旗黑-55简" panose="00020600040101010101" charset="-122"/>
                <a:cs typeface="+mn-ea"/>
                <a:sym typeface="+mn-ea"/>
              </a:rPr>
              <a:t>mazon</a:t>
            </a:r>
            <a:r>
              <a:rPr lang="en-US" altLang="zh-CN" sz="1600" b="1">
                <a:solidFill>
                  <a:schemeClr val="bg1"/>
                </a:solidFill>
                <a:latin typeface="Arial" panose="020B0604020202020204" pitchFamily="34" charset="0"/>
                <a:ea typeface="汉仪旗黑-55简" panose="00020600040101010101" charset="-122"/>
                <a:cs typeface="+mn-ea"/>
                <a:sym typeface="+mn-ea"/>
              </a:rPr>
              <a:t>’</a:t>
            </a:r>
            <a:r>
              <a:rPr lang="zh-CN" altLang="en-US" sz="1600" b="1">
                <a:solidFill>
                  <a:schemeClr val="bg1"/>
                </a:solidFill>
                <a:latin typeface="Arial" panose="020B0604020202020204" pitchFamily="34" charset="0"/>
                <a:ea typeface="汉仪旗黑-55简" panose="00020600040101010101" charset="-122"/>
                <a:cs typeface="+mn-ea"/>
                <a:sym typeface="+mn-ea"/>
              </a:rPr>
              <a:t>s </a:t>
            </a:r>
            <a:r>
              <a:rPr lang="en-US" altLang="zh-CN" sz="1600" b="1">
                <a:solidFill>
                  <a:schemeClr val="bg1"/>
                </a:solidFill>
                <a:latin typeface="Arial" panose="020B0604020202020204" pitchFamily="34" charset="0"/>
                <a:ea typeface="汉仪旗黑-55简" panose="00020600040101010101" charset="-122"/>
                <a:cs typeface="+mn-ea"/>
                <a:sym typeface="+mn-ea"/>
              </a:rPr>
              <a:t>B</a:t>
            </a:r>
            <a:r>
              <a:rPr lang="zh-CN" altLang="en-US" sz="1600" b="1">
                <a:solidFill>
                  <a:schemeClr val="bg1"/>
                </a:solidFill>
                <a:latin typeface="Arial" panose="020B0604020202020204" pitchFamily="34" charset="0"/>
                <a:ea typeface="汉仪旗黑-55简" panose="00020600040101010101" charset="-122"/>
                <a:cs typeface="+mn-ea"/>
                <a:sym typeface="+mn-ea"/>
              </a:rPr>
              <a:t>ig </a:t>
            </a:r>
            <a:r>
              <a:rPr lang="en-US" altLang="zh-CN" sz="1600" b="1">
                <a:solidFill>
                  <a:schemeClr val="bg1"/>
                </a:solidFill>
                <a:latin typeface="Arial" panose="020B0604020202020204" pitchFamily="34" charset="0"/>
                <a:ea typeface="汉仪旗黑-55简" panose="00020600040101010101" charset="-122"/>
                <a:cs typeface="+mn-ea"/>
                <a:sym typeface="+mn-ea"/>
              </a:rPr>
              <a:t>D</a:t>
            </a:r>
            <a:r>
              <a:rPr lang="zh-CN" altLang="en-US" sz="1600" b="1">
                <a:solidFill>
                  <a:schemeClr val="bg1"/>
                </a:solidFill>
                <a:latin typeface="Arial" panose="020B0604020202020204" pitchFamily="34" charset="0"/>
                <a:ea typeface="汉仪旗黑-55简" panose="00020600040101010101" charset="-122"/>
                <a:cs typeface="+mn-ea"/>
                <a:sym typeface="+mn-ea"/>
              </a:rPr>
              <a:t>ata </a:t>
            </a:r>
            <a:r>
              <a:rPr lang="en-US" altLang="zh-CN" sz="1600" b="1">
                <a:solidFill>
                  <a:schemeClr val="bg1"/>
                </a:solidFill>
                <a:latin typeface="Arial" panose="020B0604020202020204" pitchFamily="34" charset="0"/>
                <a:ea typeface="汉仪旗黑-55简" panose="00020600040101010101" charset="-122"/>
                <a:cs typeface="+mn-ea"/>
                <a:sym typeface="+mn-ea"/>
              </a:rPr>
              <a:t>A</a:t>
            </a:r>
            <a:r>
              <a:rPr lang="zh-CN" altLang="en-US" sz="1600" b="1">
                <a:solidFill>
                  <a:schemeClr val="bg1"/>
                </a:solidFill>
                <a:latin typeface="Arial" panose="020B0604020202020204" pitchFamily="34" charset="0"/>
                <a:ea typeface="汉仪旗黑-55简" panose="00020600040101010101" charset="-122"/>
                <a:cs typeface="+mn-ea"/>
                <a:sym typeface="+mn-ea"/>
              </a:rPr>
              <a:t>nalysis </a:t>
            </a:r>
            <a:r>
              <a:rPr lang="en-US" altLang="zh-CN" sz="1600" b="1">
                <a:solidFill>
                  <a:schemeClr val="bg1"/>
                </a:solidFill>
                <a:latin typeface="Arial" panose="020B0604020202020204" pitchFamily="34" charset="0"/>
                <a:ea typeface="汉仪旗黑-55简" panose="00020600040101010101" charset="-122"/>
                <a:cs typeface="+mn-ea"/>
                <a:sym typeface="+mn-ea"/>
              </a:rPr>
              <a:t>T</a:t>
            </a:r>
            <a:r>
              <a:rPr lang="zh-CN" altLang="en-US" sz="1600" b="1">
                <a:solidFill>
                  <a:schemeClr val="bg1"/>
                </a:solidFill>
                <a:latin typeface="Arial" panose="020B0604020202020204" pitchFamily="34" charset="0"/>
                <a:ea typeface="汉仪旗黑-55简" panose="00020600040101010101" charset="-122"/>
                <a:cs typeface="+mn-ea"/>
                <a:sym typeface="+mn-ea"/>
              </a:rPr>
              <a:t>ool</a:t>
            </a:r>
            <a:endParaRPr lang="zh-CN" altLang="en-US" sz="1600" b="1">
              <a:solidFill>
                <a:schemeClr val="bg1"/>
              </a:solidFill>
              <a:latin typeface="Arial" panose="020B0604020202020204" pitchFamily="34" charset="0"/>
              <a:ea typeface="汉仪旗黑-55简" panose="00020600040101010101" charset="-122"/>
              <a:cs typeface="+mn-ea"/>
              <a:sym typeface="+mn-ea"/>
            </a:endParaRPr>
          </a:p>
        </p:txBody>
      </p:sp>
      <p:sp>
        <p:nvSpPr>
          <p:cNvPr id="7" name="文本框 6"/>
          <p:cNvSpPr txBox="1"/>
          <p:nvPr/>
        </p:nvSpPr>
        <p:spPr>
          <a:xfrm>
            <a:off x="392430" y="6612890"/>
            <a:ext cx="9801225" cy="245110"/>
          </a:xfrm>
          <a:prstGeom prst="rect">
            <a:avLst/>
          </a:prstGeom>
          <a:noFill/>
        </p:spPr>
        <p:txBody>
          <a:bodyPr wrap="square" rtlCol="0">
            <a:spAutoFit/>
          </a:bodyPr>
          <a:p>
            <a:r>
              <a:rPr lang="en-US" altLang="zh-CN" sz="1000">
                <a:solidFill>
                  <a:schemeClr val="bg1"/>
                </a:solidFill>
              </a:rPr>
              <a:t>Global Cross-Border E-Commerce Training | </a:t>
            </a:r>
            <a:r>
              <a:rPr lang="en-US" altLang="zh-CN" sz="1000">
                <a:solidFill>
                  <a:schemeClr val="bg1"/>
                </a:solidFill>
                <a:sym typeface="+mn-ea"/>
              </a:rPr>
              <a:t>Unit 5  Cross-Border E-Commerce Big Data Analysis</a:t>
            </a:r>
            <a:endParaRPr lang="en-US" altLang="zh-CN" sz="1000">
              <a:solidFill>
                <a:schemeClr val="bg1"/>
              </a:solidFill>
              <a:sym typeface="+mn-ea"/>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custDataLst>
              <p:tags r:id="rId1"/>
            </p:custDataLst>
          </p:nvPr>
        </p:nvCxnSpPr>
        <p:spPr>
          <a:xfrm>
            <a:off x="11329087" y="6256244"/>
            <a:ext cx="512915" cy="512915"/>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2"/>
            </p:custDataLst>
          </p:nvPr>
        </p:nvCxnSpPr>
        <p:spPr>
          <a:xfrm>
            <a:off x="11141304" y="6344691"/>
            <a:ext cx="512915" cy="512915"/>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矩形 2"/>
          <p:cNvSpPr/>
          <p:nvPr userDrawn="1">
            <p:custDataLst>
              <p:tags r:id="rId3"/>
            </p:custDataLst>
          </p:nvPr>
        </p:nvSpPr>
        <p:spPr>
          <a:xfrm>
            <a:off x="0" y="513715"/>
            <a:ext cx="3392170" cy="812165"/>
          </a:xfrm>
          <a:prstGeom prst="rect">
            <a:avLst/>
          </a:prstGeom>
          <a:solidFill>
            <a:srgbClr val="034A8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a:solidFill>
                <a:schemeClr val="lt1"/>
              </a:solidFill>
              <a:latin typeface="微软雅黑" panose="020B0503020204020204" charset="-122"/>
              <a:ea typeface="微软雅黑" panose="020B0503020204020204" charset="-122"/>
              <a:sym typeface="+mn-ea"/>
            </a:endParaRPr>
          </a:p>
        </p:txBody>
      </p:sp>
      <p:sp>
        <p:nvSpPr>
          <p:cNvPr id="4" name="文本框 3"/>
          <p:cNvSpPr txBox="1"/>
          <p:nvPr/>
        </p:nvSpPr>
        <p:spPr>
          <a:xfrm>
            <a:off x="155575" y="600710"/>
            <a:ext cx="3038475" cy="614045"/>
          </a:xfrm>
          <a:prstGeom prst="rect">
            <a:avLst/>
          </a:prstGeom>
          <a:noFill/>
        </p:spPr>
        <p:txBody>
          <a:bodyPr wrap="square" rtlCol="0">
            <a:spAutoFit/>
          </a:bodyPr>
          <a:p>
            <a:r>
              <a:rPr lang="zh-CN" altLang="en-US"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综合</a:t>
            </a:r>
            <a:r>
              <a:rPr lang="en-US" altLang="zh-CN"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SWOT</a:t>
            </a:r>
            <a:endParaRPr lang="en-US" altLang="zh-CN"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endParaRPr>
          </a:p>
          <a:p>
            <a:r>
              <a:rPr lang="en-US" altLang="zh-CN"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Comprehensive SWOT</a:t>
            </a:r>
            <a:endParaRPr lang="en-US" altLang="zh-CN"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endParaRPr>
          </a:p>
        </p:txBody>
      </p:sp>
      <p:sp>
        <p:nvSpPr>
          <p:cNvPr id="2" name="文本框 1"/>
          <p:cNvSpPr txBox="1"/>
          <p:nvPr>
            <p:custDataLst>
              <p:tags r:id="rId4"/>
            </p:custDataLst>
          </p:nvPr>
        </p:nvSpPr>
        <p:spPr>
          <a:xfrm>
            <a:off x="1464945" y="2903855"/>
            <a:ext cx="8958580" cy="1050925"/>
          </a:xfrm>
          <a:prstGeom prst="rect">
            <a:avLst/>
          </a:prstGeom>
          <a:noFill/>
        </p:spPr>
        <p:txBody>
          <a:bodyPr wrap="square" rtlCol="0" anchor="ctr" anchorCtr="0">
            <a:spAutoFit/>
          </a:bodyPr>
          <a:p>
            <a:pPr algn="ctr">
              <a:lnSpc>
                <a:spcPct val="120000"/>
              </a:lnSpc>
            </a:pPr>
            <a:r>
              <a:rPr lang="zh-CN" altLang="en-US" sz="2800" b="1" dirty="0">
                <a:solidFill>
                  <a:schemeClr val="tx1">
                    <a:lumMod val="65000"/>
                    <a:lumOff val="35000"/>
                  </a:schemeClr>
                </a:solidFill>
                <a:latin typeface="Arial" panose="020B0604020202020204" pitchFamily="34" charset="0"/>
                <a:ea typeface="微软雅黑" panose="020B0503020204020204" charset="-122"/>
                <a:cs typeface="Arial" panose="020B0604020202020204" pitchFamily="34" charset="0"/>
              </a:rPr>
              <a:t>市场评价标准</a:t>
            </a:r>
            <a:r>
              <a:rPr lang="en-US" altLang="zh-CN" sz="2800" b="1" dirty="0">
                <a:solidFill>
                  <a:schemeClr val="tx1">
                    <a:lumMod val="65000"/>
                    <a:lumOff val="35000"/>
                  </a:schemeClr>
                </a:solidFill>
                <a:latin typeface="Arial" panose="020B0604020202020204" pitchFamily="34" charset="0"/>
                <a:ea typeface="微软雅黑" panose="020B0503020204020204" charset="-122"/>
                <a:cs typeface="Arial" panose="020B0604020202020204" pitchFamily="34" charset="0"/>
              </a:rPr>
              <a:t> VS </a:t>
            </a:r>
            <a:r>
              <a:rPr lang="zh-CN" altLang="en-US" sz="2800" b="1" dirty="0">
                <a:solidFill>
                  <a:schemeClr val="tx1">
                    <a:lumMod val="65000"/>
                    <a:lumOff val="35000"/>
                  </a:schemeClr>
                </a:solidFill>
                <a:latin typeface="Arial" panose="020B0604020202020204" pitchFamily="34" charset="0"/>
                <a:ea typeface="微软雅黑" panose="020B0503020204020204" charset="-122"/>
                <a:cs typeface="Arial" panose="020B0604020202020204" pitchFamily="34" charset="0"/>
              </a:rPr>
              <a:t>产品评价标准</a:t>
            </a:r>
            <a:endParaRPr lang="zh-CN" altLang="en-US" sz="2800" b="1" dirty="0">
              <a:solidFill>
                <a:schemeClr val="tx1">
                  <a:lumMod val="65000"/>
                  <a:lumOff val="35000"/>
                </a:schemeClr>
              </a:solidFill>
              <a:latin typeface="Arial" panose="020B0604020202020204" pitchFamily="34" charset="0"/>
              <a:ea typeface="微软雅黑" panose="020B0503020204020204" charset="-122"/>
              <a:cs typeface="Arial" panose="020B0604020202020204" pitchFamily="34" charset="0"/>
            </a:endParaRPr>
          </a:p>
          <a:p>
            <a:pPr algn="ctr">
              <a:lnSpc>
                <a:spcPct val="120000"/>
              </a:lnSpc>
            </a:pPr>
            <a:r>
              <a:rPr lang="en-US" altLang="zh-CN" sz="2400" b="1" dirty="0">
                <a:solidFill>
                  <a:schemeClr val="tx1">
                    <a:lumMod val="65000"/>
                    <a:lumOff val="35000"/>
                  </a:schemeClr>
                </a:solidFill>
                <a:latin typeface="Arial" panose="020B0604020202020204" pitchFamily="34" charset="0"/>
                <a:ea typeface="微软雅黑" panose="020B0503020204020204" charset="-122"/>
                <a:cs typeface="Arial" panose="020B0604020202020204" pitchFamily="34" charset="0"/>
              </a:rPr>
              <a:t>  </a:t>
            </a:r>
            <a:r>
              <a:rPr lang="zh-CN" altLang="en-US" sz="2400" b="1" dirty="0">
                <a:solidFill>
                  <a:schemeClr val="tx1">
                    <a:lumMod val="65000"/>
                    <a:lumOff val="35000"/>
                  </a:schemeClr>
                </a:solidFill>
                <a:latin typeface="Arial" panose="020B0604020202020204" pitchFamily="34" charset="0"/>
                <a:ea typeface="微软雅黑" panose="020B0503020204020204" charset="-122"/>
                <a:cs typeface="Arial" panose="020B0604020202020204" pitchFamily="34" charset="0"/>
              </a:rPr>
              <a:t>Market </a:t>
            </a:r>
            <a:r>
              <a:rPr lang="en-US" altLang="zh-CN" sz="2400" b="1" dirty="0">
                <a:solidFill>
                  <a:schemeClr val="tx1">
                    <a:lumMod val="65000"/>
                    <a:lumOff val="35000"/>
                  </a:schemeClr>
                </a:solidFill>
                <a:latin typeface="Arial" panose="020B0604020202020204" pitchFamily="34" charset="0"/>
                <a:ea typeface="微软雅黑" panose="020B0503020204020204" charset="-122"/>
                <a:cs typeface="Arial" panose="020B0604020202020204" pitchFamily="34" charset="0"/>
              </a:rPr>
              <a:t>E</a:t>
            </a:r>
            <a:r>
              <a:rPr lang="zh-CN" altLang="en-US" sz="2400" b="1" dirty="0">
                <a:solidFill>
                  <a:schemeClr val="tx1">
                    <a:lumMod val="65000"/>
                    <a:lumOff val="35000"/>
                  </a:schemeClr>
                </a:solidFill>
                <a:latin typeface="Arial" panose="020B0604020202020204" pitchFamily="34" charset="0"/>
                <a:ea typeface="微软雅黑" panose="020B0503020204020204" charset="-122"/>
                <a:cs typeface="Arial" panose="020B0604020202020204" pitchFamily="34" charset="0"/>
              </a:rPr>
              <a:t>valuation </a:t>
            </a:r>
            <a:r>
              <a:rPr lang="en-US" altLang="zh-CN" sz="2400" b="1" dirty="0">
                <a:solidFill>
                  <a:schemeClr val="tx1">
                    <a:lumMod val="65000"/>
                    <a:lumOff val="35000"/>
                  </a:schemeClr>
                </a:solidFill>
                <a:latin typeface="Arial" panose="020B0604020202020204" pitchFamily="34" charset="0"/>
                <a:ea typeface="微软雅黑" panose="020B0503020204020204" charset="-122"/>
                <a:cs typeface="Arial" panose="020B0604020202020204" pitchFamily="34" charset="0"/>
              </a:rPr>
              <a:t>C</a:t>
            </a:r>
            <a:r>
              <a:rPr lang="zh-CN" altLang="en-US" sz="2400" b="1" dirty="0">
                <a:solidFill>
                  <a:schemeClr val="tx1">
                    <a:lumMod val="65000"/>
                    <a:lumOff val="35000"/>
                  </a:schemeClr>
                </a:solidFill>
                <a:latin typeface="Arial" panose="020B0604020202020204" pitchFamily="34" charset="0"/>
                <a:ea typeface="微软雅黑" panose="020B0503020204020204" charset="-122"/>
                <a:cs typeface="Arial" panose="020B0604020202020204" pitchFamily="34" charset="0"/>
              </a:rPr>
              <a:t>riteria VS </a:t>
            </a:r>
            <a:r>
              <a:rPr lang="en-US" altLang="zh-CN" sz="2400" b="1" dirty="0">
                <a:solidFill>
                  <a:schemeClr val="tx1">
                    <a:lumMod val="65000"/>
                    <a:lumOff val="35000"/>
                  </a:schemeClr>
                </a:solidFill>
                <a:latin typeface="Arial" panose="020B0604020202020204" pitchFamily="34" charset="0"/>
                <a:ea typeface="微软雅黑" panose="020B0503020204020204" charset="-122"/>
                <a:cs typeface="Arial" panose="020B0604020202020204" pitchFamily="34" charset="0"/>
              </a:rPr>
              <a:t>P</a:t>
            </a:r>
            <a:r>
              <a:rPr lang="zh-CN" altLang="en-US" sz="2400" b="1" dirty="0">
                <a:solidFill>
                  <a:schemeClr val="tx1">
                    <a:lumMod val="65000"/>
                    <a:lumOff val="35000"/>
                  </a:schemeClr>
                </a:solidFill>
                <a:latin typeface="Arial" panose="020B0604020202020204" pitchFamily="34" charset="0"/>
                <a:ea typeface="微软雅黑" panose="020B0503020204020204" charset="-122"/>
                <a:cs typeface="Arial" panose="020B0604020202020204" pitchFamily="34" charset="0"/>
              </a:rPr>
              <a:t>roduct </a:t>
            </a:r>
            <a:r>
              <a:rPr lang="en-US" altLang="zh-CN" sz="2400" b="1" dirty="0">
                <a:solidFill>
                  <a:schemeClr val="tx1">
                    <a:lumMod val="65000"/>
                    <a:lumOff val="35000"/>
                  </a:schemeClr>
                </a:solidFill>
                <a:latin typeface="Arial" panose="020B0604020202020204" pitchFamily="34" charset="0"/>
                <a:ea typeface="微软雅黑" panose="020B0503020204020204" charset="-122"/>
                <a:cs typeface="Arial" panose="020B0604020202020204" pitchFamily="34" charset="0"/>
              </a:rPr>
              <a:t>E</a:t>
            </a:r>
            <a:r>
              <a:rPr lang="zh-CN" altLang="en-US" sz="2400" b="1" dirty="0">
                <a:solidFill>
                  <a:schemeClr val="tx1">
                    <a:lumMod val="65000"/>
                    <a:lumOff val="35000"/>
                  </a:schemeClr>
                </a:solidFill>
                <a:latin typeface="Arial" panose="020B0604020202020204" pitchFamily="34" charset="0"/>
                <a:ea typeface="微软雅黑" panose="020B0503020204020204" charset="-122"/>
                <a:cs typeface="Arial" panose="020B0604020202020204" pitchFamily="34" charset="0"/>
              </a:rPr>
              <a:t>valuation </a:t>
            </a:r>
            <a:r>
              <a:rPr lang="en-US" altLang="zh-CN" sz="2400" b="1" dirty="0">
                <a:solidFill>
                  <a:schemeClr val="tx1">
                    <a:lumMod val="65000"/>
                    <a:lumOff val="35000"/>
                  </a:schemeClr>
                </a:solidFill>
                <a:latin typeface="Arial" panose="020B0604020202020204" pitchFamily="34" charset="0"/>
                <a:ea typeface="微软雅黑" panose="020B0503020204020204" charset="-122"/>
                <a:cs typeface="Arial" panose="020B0604020202020204" pitchFamily="34" charset="0"/>
              </a:rPr>
              <a:t>C</a:t>
            </a:r>
            <a:r>
              <a:rPr lang="zh-CN" altLang="en-US" sz="2400" b="1" dirty="0">
                <a:solidFill>
                  <a:schemeClr val="tx1">
                    <a:lumMod val="65000"/>
                    <a:lumOff val="35000"/>
                  </a:schemeClr>
                </a:solidFill>
                <a:latin typeface="Arial" panose="020B0604020202020204" pitchFamily="34" charset="0"/>
                <a:ea typeface="微软雅黑" panose="020B0503020204020204" charset="-122"/>
                <a:cs typeface="Arial" panose="020B0604020202020204" pitchFamily="34" charset="0"/>
              </a:rPr>
              <a:t>riteria</a:t>
            </a:r>
            <a:endParaRPr lang="zh-CN" altLang="en-US" sz="2400" b="1" dirty="0">
              <a:solidFill>
                <a:schemeClr val="tx1">
                  <a:lumMod val="65000"/>
                  <a:lumOff val="35000"/>
                </a:schemeClr>
              </a:solidFill>
              <a:latin typeface="Arial" panose="020B0604020202020204" pitchFamily="34" charset="0"/>
              <a:ea typeface="微软雅黑" panose="020B0503020204020204" charset="-122"/>
              <a:cs typeface="Arial" panose="020B0604020202020204" pitchFamily="34" charset="0"/>
            </a:endParaRPr>
          </a:p>
        </p:txBody>
      </p:sp>
      <p:sp>
        <p:nvSpPr>
          <p:cNvPr id="7" name="文本框 6"/>
          <p:cNvSpPr txBox="1"/>
          <p:nvPr/>
        </p:nvSpPr>
        <p:spPr>
          <a:xfrm>
            <a:off x="392430" y="6612890"/>
            <a:ext cx="9801225" cy="245110"/>
          </a:xfrm>
          <a:prstGeom prst="rect">
            <a:avLst/>
          </a:prstGeom>
          <a:noFill/>
        </p:spPr>
        <p:txBody>
          <a:bodyPr wrap="square" rtlCol="0">
            <a:spAutoFit/>
          </a:bodyPr>
          <a:p>
            <a:r>
              <a:rPr lang="en-US" altLang="zh-CN" sz="1000">
                <a:solidFill>
                  <a:schemeClr val="bg1"/>
                </a:solidFill>
              </a:rPr>
              <a:t>Global Cross-Border E-Commerce Training | </a:t>
            </a:r>
            <a:r>
              <a:rPr lang="en-US" altLang="zh-CN" sz="1000">
                <a:solidFill>
                  <a:schemeClr val="bg1"/>
                </a:solidFill>
                <a:sym typeface="+mn-ea"/>
              </a:rPr>
              <a:t>Unit 5  Cross-Border E-Commerce Big Data Analysis</a:t>
            </a:r>
            <a:endParaRPr lang="en-US" altLang="zh-CN" sz="1000">
              <a:solidFill>
                <a:schemeClr val="bg1"/>
              </a:solidFill>
              <a:sym typeface="+mn-ea"/>
            </a:endParaRPr>
          </a:p>
        </p:txBody>
      </p:sp>
    </p:spTree>
    <p:custDataLst>
      <p:tags r:id="rId5"/>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3194050" y="445135"/>
            <a:ext cx="8947785" cy="5695315"/>
          </a:xfrm>
          <a:prstGeom prst="rect">
            <a:avLst/>
          </a:prstGeom>
          <a:noFill/>
        </p:spPr>
        <p:txBody>
          <a:bodyPr wrap="square" rtlCol="0" anchor="ctr" anchorCtr="0">
            <a:spAutoFit/>
          </a:bodyPr>
          <a:p>
            <a:pPr marL="342900" indent="-342900">
              <a:lnSpc>
                <a:spcPct val="120000"/>
              </a:lnSpc>
              <a:buFont typeface="Arial" panose="020B0604020202020204" pitchFamily="34" charset="0"/>
              <a:buChar char="•"/>
            </a:pPr>
            <a:r>
              <a:rPr lang="zh-CN" altLang="en-US" sz="1600">
                <a:solidFill>
                  <a:schemeClr val="dk1"/>
                </a:solidFill>
                <a:latin typeface="Arial" panose="020B0604020202020204" pitchFamily="34" charset="0"/>
                <a:ea typeface="汉仪君黑-45简" panose="020B0604020202020204" charset="-122"/>
                <a:sym typeface="+mn-ea"/>
              </a:rPr>
              <a:t>没有产品垄断销量，霸占流量⼊⼝</a:t>
            </a:r>
            <a:endParaRPr lang="zh-CN" altLang="en-US" sz="1600">
              <a:solidFill>
                <a:schemeClr val="dk1"/>
              </a:solidFill>
              <a:latin typeface="Arial" panose="020B0604020202020204" pitchFamily="34" charset="0"/>
              <a:ea typeface="汉仪君黑-45简" panose="020B0604020202020204" charset="-122"/>
              <a:sym typeface="+mn-ea"/>
            </a:endParaRPr>
          </a:p>
          <a:p>
            <a:pPr marL="342900" indent="-342900">
              <a:lnSpc>
                <a:spcPct val="120000"/>
              </a:lnSpc>
              <a:buFont typeface="Arial" panose="020B0604020202020204" pitchFamily="34" charset="0"/>
              <a:buChar char="•"/>
            </a:pPr>
            <a:r>
              <a:rPr lang="zh-CN" altLang="en-US" sz="1600">
                <a:solidFill>
                  <a:schemeClr val="dk1"/>
                </a:solidFill>
                <a:latin typeface="Arial" panose="020B0604020202020204" pitchFamily="34" charset="0"/>
                <a:ea typeface="汉仪君黑-45简" panose="020B0604020202020204" charset="-122"/>
              </a:rPr>
              <a:t>No product monopolizes sales to hog </a:t>
            </a:r>
            <a:r>
              <a:rPr lang="en-US" altLang="zh-CN" sz="1600">
                <a:solidFill>
                  <a:schemeClr val="dk1"/>
                </a:solidFill>
                <a:latin typeface="Arial" panose="020B0604020202020204" pitchFamily="34" charset="0"/>
                <a:ea typeface="汉仪君黑-45简" panose="020B0604020202020204" charset="-122"/>
              </a:rPr>
              <a:t>flow</a:t>
            </a:r>
            <a:r>
              <a:rPr lang="zh-CN" altLang="en-US" sz="1600">
                <a:solidFill>
                  <a:schemeClr val="dk1"/>
                </a:solidFill>
                <a:latin typeface="Arial" panose="020B0604020202020204" pitchFamily="34" charset="0"/>
                <a:ea typeface="汉仪君黑-45简" panose="020B0604020202020204" charset="-122"/>
              </a:rPr>
              <a:t> entry</a:t>
            </a:r>
            <a:endParaRPr lang="zh-CN" altLang="en-US" sz="1600">
              <a:solidFill>
                <a:schemeClr val="dk1"/>
              </a:solidFill>
              <a:latin typeface="Arial" panose="020B0604020202020204" pitchFamily="34" charset="0"/>
              <a:ea typeface="汉仪君黑-45简" panose="020B0604020202020204" charset="-122"/>
            </a:endParaRPr>
          </a:p>
          <a:p>
            <a:pPr marL="342900" indent="-342900">
              <a:lnSpc>
                <a:spcPct val="120000"/>
              </a:lnSpc>
              <a:buFont typeface="Arial" panose="020B0604020202020204" pitchFamily="34" charset="0"/>
              <a:buChar char="•"/>
            </a:pPr>
            <a:r>
              <a:rPr lang="zh-CN" altLang="en-US" sz="1600">
                <a:solidFill>
                  <a:schemeClr val="dk1"/>
                </a:solidFill>
                <a:latin typeface="Arial" panose="020B0604020202020204" pitchFamily="34" charset="0"/>
                <a:ea typeface="汉仪君黑-45简" panose="020B0604020202020204" charset="-122"/>
                <a:sym typeface="+mn-ea"/>
              </a:rPr>
              <a:t>没有品牌占领此品类的消费者⼼智，霸占流量⼊⼝</a:t>
            </a:r>
            <a:endParaRPr lang="zh-CN" altLang="en-US" sz="1600">
              <a:solidFill>
                <a:schemeClr val="dk1"/>
              </a:solidFill>
              <a:latin typeface="Arial" panose="020B0604020202020204" pitchFamily="34" charset="0"/>
              <a:ea typeface="汉仪君黑-45简" panose="020B0604020202020204" charset="-122"/>
              <a:sym typeface="+mn-ea"/>
            </a:endParaRPr>
          </a:p>
          <a:p>
            <a:pPr marL="342900" indent="-342900">
              <a:lnSpc>
                <a:spcPct val="120000"/>
              </a:lnSpc>
              <a:buFont typeface="Arial" panose="020B0604020202020204" pitchFamily="34" charset="0"/>
              <a:buChar char="•"/>
            </a:pPr>
            <a:r>
              <a:rPr lang="zh-CN" altLang="en-US" sz="1600">
                <a:solidFill>
                  <a:schemeClr val="dk1"/>
                </a:solidFill>
                <a:latin typeface="Arial" panose="020B0604020202020204" pitchFamily="34" charset="0"/>
                <a:ea typeface="汉仪君黑-45简" panose="020B0604020202020204" charset="-122"/>
              </a:rPr>
              <a:t>No brand </a:t>
            </a:r>
            <a:r>
              <a:rPr lang="zh-CN" altLang="en-US" sz="1600">
                <a:solidFill>
                  <a:schemeClr val="dk1"/>
                </a:solidFill>
                <a:latin typeface="Arial" panose="020B0604020202020204" pitchFamily="34" charset="0"/>
                <a:ea typeface="汉仪君黑-45简" panose="020B0604020202020204" charset="-122"/>
                <a:sym typeface="+mn-ea"/>
              </a:rPr>
              <a:t>monopolizes</a:t>
            </a:r>
            <a:r>
              <a:rPr lang="zh-CN" altLang="en-US" sz="1600">
                <a:solidFill>
                  <a:schemeClr val="dk1"/>
                </a:solidFill>
                <a:latin typeface="Arial" panose="020B0604020202020204" pitchFamily="34" charset="0"/>
                <a:ea typeface="汉仪君黑-45简" panose="020B0604020202020204" charset="-122"/>
              </a:rPr>
              <a:t> consumer</a:t>
            </a:r>
            <a:r>
              <a:rPr lang="en-US" altLang="zh-CN" sz="1600">
                <a:solidFill>
                  <a:schemeClr val="dk1"/>
                </a:solidFill>
                <a:latin typeface="Arial" panose="020B0604020202020204" pitchFamily="34" charset="0"/>
                <a:ea typeface="汉仪君黑-45简" panose="020B0604020202020204" charset="-122"/>
              </a:rPr>
              <a:t>s’</a:t>
            </a:r>
            <a:r>
              <a:rPr lang="zh-CN" altLang="en-US" sz="1600">
                <a:solidFill>
                  <a:schemeClr val="dk1"/>
                </a:solidFill>
                <a:latin typeface="Arial" panose="020B0604020202020204" pitchFamily="34" charset="0"/>
                <a:ea typeface="汉仪君黑-45简" panose="020B0604020202020204" charset="-122"/>
              </a:rPr>
              <a:t> </a:t>
            </a:r>
            <a:r>
              <a:rPr lang="en-US" altLang="zh-CN" sz="1600">
                <a:solidFill>
                  <a:schemeClr val="dk1"/>
                </a:solidFill>
                <a:latin typeface="Arial" panose="020B0604020202020204" pitchFamily="34" charset="0"/>
                <a:ea typeface="汉仪君黑-45简" panose="020B0604020202020204" charset="-122"/>
              </a:rPr>
              <a:t>minds</a:t>
            </a:r>
            <a:r>
              <a:rPr lang="zh-CN" altLang="en-US" sz="1600">
                <a:solidFill>
                  <a:schemeClr val="dk1"/>
                </a:solidFill>
                <a:latin typeface="Arial" panose="020B0604020202020204" pitchFamily="34" charset="0"/>
                <a:ea typeface="汉仪君黑-45简" panose="020B0604020202020204" charset="-122"/>
              </a:rPr>
              <a:t> </a:t>
            </a:r>
            <a:r>
              <a:rPr lang="en-US" altLang="zh-CN" sz="1600">
                <a:solidFill>
                  <a:schemeClr val="dk1"/>
                </a:solidFill>
                <a:latin typeface="Arial" panose="020B0604020202020204" pitchFamily="34" charset="0"/>
                <a:ea typeface="汉仪君黑-45简" panose="020B0604020202020204" charset="-122"/>
              </a:rPr>
              <a:t>on the category </a:t>
            </a:r>
            <a:r>
              <a:rPr lang="zh-CN" altLang="en-US" sz="1600">
                <a:solidFill>
                  <a:schemeClr val="dk1"/>
                </a:solidFill>
                <a:latin typeface="Arial" panose="020B0604020202020204" pitchFamily="34" charset="0"/>
                <a:ea typeface="汉仪君黑-45简" panose="020B0604020202020204" charset="-122"/>
                <a:sym typeface="+mn-ea"/>
              </a:rPr>
              <a:t>to hog </a:t>
            </a:r>
            <a:r>
              <a:rPr lang="en-US" altLang="zh-CN" sz="1600">
                <a:solidFill>
                  <a:schemeClr val="dk1"/>
                </a:solidFill>
                <a:latin typeface="Arial" panose="020B0604020202020204" pitchFamily="34" charset="0"/>
                <a:ea typeface="汉仪君黑-45简" panose="020B0604020202020204" charset="-122"/>
                <a:sym typeface="+mn-ea"/>
              </a:rPr>
              <a:t>flow</a:t>
            </a:r>
            <a:r>
              <a:rPr lang="zh-CN" altLang="en-US" sz="1600">
                <a:solidFill>
                  <a:schemeClr val="dk1"/>
                </a:solidFill>
                <a:latin typeface="Arial" panose="020B0604020202020204" pitchFamily="34" charset="0"/>
                <a:ea typeface="汉仪君黑-45简" panose="020B0604020202020204" charset="-122"/>
                <a:sym typeface="+mn-ea"/>
              </a:rPr>
              <a:t> entry</a:t>
            </a:r>
            <a:endParaRPr lang="zh-CN" altLang="en-US" sz="1600">
              <a:solidFill>
                <a:schemeClr val="dk1"/>
              </a:solidFill>
              <a:latin typeface="Arial" panose="020B0604020202020204" pitchFamily="34" charset="0"/>
              <a:ea typeface="汉仪君黑-45简" panose="020B0604020202020204" charset="-122"/>
            </a:endParaRPr>
          </a:p>
          <a:p>
            <a:pPr marL="342900" indent="-342900">
              <a:lnSpc>
                <a:spcPct val="120000"/>
              </a:lnSpc>
              <a:buFont typeface="Arial" panose="020B0604020202020204" pitchFamily="34" charset="0"/>
              <a:buChar char="•"/>
            </a:pPr>
            <a:r>
              <a:rPr lang="zh-CN" altLang="en-US" sz="1600">
                <a:solidFill>
                  <a:schemeClr val="dk1"/>
                </a:solidFill>
                <a:latin typeface="Arial" panose="020B0604020202020204" pitchFamily="34" charset="0"/>
                <a:ea typeface="汉仪君黑-45简" panose="020B0604020202020204" charset="-122"/>
                <a:sym typeface="+mn-ea"/>
              </a:rPr>
              <a:t>没有店铺霸占品类主要流量⼊⼝</a:t>
            </a:r>
            <a:endParaRPr lang="zh-CN" altLang="en-US" sz="1600">
              <a:solidFill>
                <a:schemeClr val="dk1"/>
              </a:solidFill>
              <a:latin typeface="Arial" panose="020B0604020202020204" pitchFamily="34" charset="0"/>
              <a:ea typeface="汉仪君黑-45简" panose="020B0604020202020204" charset="-122"/>
              <a:sym typeface="+mn-ea"/>
            </a:endParaRPr>
          </a:p>
          <a:p>
            <a:pPr marL="342900" indent="-342900">
              <a:lnSpc>
                <a:spcPct val="120000"/>
              </a:lnSpc>
              <a:buFont typeface="Arial" panose="020B0604020202020204" pitchFamily="34" charset="0"/>
              <a:buChar char="•"/>
            </a:pPr>
            <a:r>
              <a:rPr lang="zh-CN" altLang="en-US" sz="1600">
                <a:solidFill>
                  <a:schemeClr val="dk1"/>
                </a:solidFill>
                <a:latin typeface="Arial" panose="020B0604020202020204" pitchFamily="34" charset="0"/>
                <a:ea typeface="汉仪君黑-45简" panose="020B0604020202020204" charset="-122"/>
              </a:rPr>
              <a:t>No store occupies the main flow entrance of the category</a:t>
            </a:r>
            <a:endParaRPr lang="zh-CN" altLang="en-US" sz="1600">
              <a:solidFill>
                <a:schemeClr val="dk1"/>
              </a:solidFill>
              <a:latin typeface="Arial" panose="020B0604020202020204" pitchFamily="34" charset="0"/>
              <a:ea typeface="汉仪君黑-45简" panose="020B0604020202020204" charset="-122"/>
            </a:endParaRPr>
          </a:p>
          <a:p>
            <a:pPr marL="342900" indent="-342900">
              <a:lnSpc>
                <a:spcPct val="120000"/>
              </a:lnSpc>
              <a:buFont typeface="Arial" panose="020B0604020202020204" pitchFamily="34" charset="0"/>
              <a:buChar char="•"/>
            </a:pPr>
            <a:r>
              <a:rPr lang="zh-CN" altLang="en-US" sz="1600">
                <a:solidFill>
                  <a:schemeClr val="dk1"/>
                </a:solidFill>
                <a:latin typeface="Arial" panose="020B0604020202020204" pitchFamily="34" charset="0"/>
                <a:ea typeface="汉仪君黑-45简" panose="020B0604020202020204" charset="-122"/>
                <a:sym typeface="+mn-ea"/>
              </a:rPr>
              <a:t>亚⻢逊⾃营在品类⾥没有优势</a:t>
            </a:r>
            <a:endParaRPr lang="zh-CN" altLang="en-US" sz="1600">
              <a:solidFill>
                <a:schemeClr val="dk1"/>
              </a:solidFill>
              <a:latin typeface="Arial" panose="020B0604020202020204" pitchFamily="34" charset="0"/>
              <a:ea typeface="汉仪君黑-45简" panose="020B0604020202020204" charset="-122"/>
              <a:sym typeface="+mn-ea"/>
            </a:endParaRPr>
          </a:p>
          <a:p>
            <a:pPr marL="342900" indent="-342900">
              <a:lnSpc>
                <a:spcPct val="120000"/>
              </a:lnSpc>
              <a:buFont typeface="Arial" panose="020B0604020202020204" pitchFamily="34" charset="0"/>
              <a:buChar char="•"/>
            </a:pPr>
            <a:r>
              <a:rPr lang="en-US" altLang="zh-CN" sz="1600">
                <a:solidFill>
                  <a:schemeClr val="dk1"/>
                </a:solidFill>
                <a:latin typeface="Arial" panose="020B0604020202020204" pitchFamily="34" charset="0"/>
                <a:ea typeface="汉仪君黑-45简" panose="020B0604020202020204" charset="-122"/>
              </a:rPr>
              <a:t>“</a:t>
            </a:r>
            <a:r>
              <a:rPr lang="zh-CN" altLang="en-US" sz="1600">
                <a:solidFill>
                  <a:schemeClr val="dk1"/>
                </a:solidFill>
                <a:latin typeface="Arial" panose="020B0604020202020204" pitchFamily="34" charset="0"/>
                <a:ea typeface="汉仪君黑-45简" panose="020B0604020202020204" charset="-122"/>
              </a:rPr>
              <a:t>Sold by Amazon</a:t>
            </a:r>
            <a:r>
              <a:rPr lang="en-US" altLang="zh-CN" sz="1600">
                <a:solidFill>
                  <a:schemeClr val="dk1"/>
                </a:solidFill>
                <a:latin typeface="Arial" panose="020B0604020202020204" pitchFamily="34" charset="0"/>
                <a:ea typeface="汉仪君黑-45简" panose="020B0604020202020204" charset="-122"/>
              </a:rPr>
              <a:t>”</a:t>
            </a:r>
            <a:r>
              <a:rPr lang="zh-CN" altLang="en-US" sz="1600">
                <a:solidFill>
                  <a:schemeClr val="dk1"/>
                </a:solidFill>
                <a:latin typeface="Arial" panose="020B0604020202020204" pitchFamily="34" charset="0"/>
                <a:ea typeface="汉仪君黑-45简" panose="020B0604020202020204" charset="-122"/>
              </a:rPr>
              <a:t> has no advantage in </a:t>
            </a:r>
            <a:r>
              <a:rPr lang="en-US" altLang="zh-CN" sz="1600">
                <a:solidFill>
                  <a:schemeClr val="dk1"/>
                </a:solidFill>
                <a:latin typeface="Arial" panose="020B0604020202020204" pitchFamily="34" charset="0"/>
                <a:ea typeface="汉仪君黑-45简" panose="020B0604020202020204" charset="-122"/>
              </a:rPr>
              <a:t>categories.</a:t>
            </a:r>
            <a:endParaRPr lang="zh-CN" altLang="en-US" sz="1600">
              <a:solidFill>
                <a:schemeClr val="dk1"/>
              </a:solidFill>
              <a:latin typeface="Arial" panose="020B0604020202020204" pitchFamily="34" charset="0"/>
              <a:ea typeface="汉仪君黑-45简" panose="020B0604020202020204" charset="-122"/>
            </a:endParaRPr>
          </a:p>
          <a:p>
            <a:pPr marL="342900" indent="-342900">
              <a:lnSpc>
                <a:spcPct val="120000"/>
              </a:lnSpc>
              <a:buFont typeface="Arial" panose="020B0604020202020204" pitchFamily="34" charset="0"/>
              <a:buChar char="•"/>
            </a:pPr>
            <a:r>
              <a:rPr lang="zh-CN" altLang="en-US" sz="1600">
                <a:solidFill>
                  <a:schemeClr val="dk1"/>
                </a:solidFill>
                <a:latin typeface="Arial" panose="020B0604020202020204" pitchFamily="34" charset="0"/>
                <a:ea typeface="汉仪君黑-45简" panose="020B0604020202020204" charset="-122"/>
                <a:sym typeface="+mn-ea"/>
              </a:rPr>
              <a:t>评价数量要求低</a:t>
            </a:r>
            <a:endParaRPr lang="zh-CN" altLang="en-US" sz="1600">
              <a:solidFill>
                <a:schemeClr val="dk1"/>
              </a:solidFill>
              <a:latin typeface="Arial" panose="020B0604020202020204" pitchFamily="34" charset="0"/>
              <a:ea typeface="汉仪君黑-45简" panose="020B0604020202020204" charset="-122"/>
              <a:sym typeface="+mn-ea"/>
            </a:endParaRPr>
          </a:p>
          <a:p>
            <a:pPr marL="342900" indent="-342900">
              <a:lnSpc>
                <a:spcPct val="120000"/>
              </a:lnSpc>
              <a:buFont typeface="Arial" panose="020B0604020202020204" pitchFamily="34" charset="0"/>
              <a:buChar char="•"/>
            </a:pPr>
            <a:r>
              <a:rPr lang="zh-CN" altLang="en-US" sz="1600">
                <a:solidFill>
                  <a:schemeClr val="dk1"/>
                </a:solidFill>
                <a:latin typeface="Arial" panose="020B0604020202020204" pitchFamily="34" charset="0"/>
                <a:ea typeface="汉仪君黑-45简" panose="020B0604020202020204" charset="-122"/>
              </a:rPr>
              <a:t>Low requirements for the number of </a:t>
            </a:r>
            <a:r>
              <a:rPr lang="en-US" altLang="zh-CN" sz="1600">
                <a:solidFill>
                  <a:schemeClr val="dk1"/>
                </a:solidFill>
                <a:latin typeface="Arial" panose="020B0604020202020204" pitchFamily="34" charset="0"/>
                <a:ea typeface="汉仪君黑-45简" panose="020B0604020202020204" charset="-122"/>
              </a:rPr>
              <a:t>comment</a:t>
            </a:r>
            <a:r>
              <a:rPr lang="zh-CN" altLang="en-US" sz="1600">
                <a:solidFill>
                  <a:schemeClr val="dk1"/>
                </a:solidFill>
                <a:latin typeface="Arial" panose="020B0604020202020204" pitchFamily="34" charset="0"/>
                <a:ea typeface="汉仪君黑-45简" panose="020B0604020202020204" charset="-122"/>
              </a:rPr>
              <a:t>s</a:t>
            </a:r>
            <a:endParaRPr lang="zh-CN" altLang="en-US" sz="1600">
              <a:solidFill>
                <a:schemeClr val="dk1"/>
              </a:solidFill>
              <a:latin typeface="Arial" panose="020B0604020202020204" pitchFamily="34" charset="0"/>
              <a:ea typeface="汉仪君黑-45简" panose="020B0604020202020204" charset="-122"/>
            </a:endParaRPr>
          </a:p>
          <a:p>
            <a:pPr marL="342900" indent="-342900">
              <a:lnSpc>
                <a:spcPct val="120000"/>
              </a:lnSpc>
              <a:buFont typeface="Arial" panose="020B0604020202020204" pitchFamily="34" charset="0"/>
              <a:buChar char="•"/>
            </a:pPr>
            <a:r>
              <a:rPr lang="zh-CN" altLang="en-US" sz="1600">
                <a:solidFill>
                  <a:schemeClr val="dk1"/>
                </a:solidFill>
                <a:latin typeface="Arial" panose="020B0604020202020204" pitchFamily="34" charset="0"/>
                <a:ea typeface="汉仪君黑-45简" panose="020B0604020202020204" charset="-122"/>
                <a:sym typeface="+mn-ea"/>
              </a:rPr>
              <a:t>售后⻛险低或者可改进空间⾼</a:t>
            </a:r>
            <a:endParaRPr lang="zh-CN" altLang="en-US" sz="1600">
              <a:solidFill>
                <a:schemeClr val="dk1"/>
              </a:solidFill>
              <a:latin typeface="Arial" panose="020B0604020202020204" pitchFamily="34" charset="0"/>
              <a:ea typeface="汉仪君黑-45简" panose="020B0604020202020204" charset="-122"/>
              <a:sym typeface="+mn-ea"/>
            </a:endParaRPr>
          </a:p>
          <a:p>
            <a:pPr marL="342900" indent="-342900">
              <a:lnSpc>
                <a:spcPct val="120000"/>
              </a:lnSpc>
              <a:buFont typeface="Arial" panose="020B0604020202020204" pitchFamily="34" charset="0"/>
              <a:buChar char="•"/>
            </a:pPr>
            <a:r>
              <a:rPr lang="zh-CN" altLang="en-US" sz="1600">
                <a:solidFill>
                  <a:schemeClr val="dk1"/>
                </a:solidFill>
                <a:latin typeface="Arial" panose="020B0604020202020204" pitchFamily="34" charset="0"/>
                <a:ea typeface="汉仪君黑-45简" panose="020B0604020202020204" charset="-122"/>
              </a:rPr>
              <a:t>Low after-sale</a:t>
            </a:r>
            <a:r>
              <a:rPr lang="en-US" altLang="zh-CN" sz="1600">
                <a:solidFill>
                  <a:schemeClr val="dk1"/>
                </a:solidFill>
                <a:latin typeface="Arial" panose="020B0604020202020204" pitchFamily="34" charset="0"/>
                <a:ea typeface="汉仪君黑-45简" panose="020B0604020202020204" charset="-122"/>
              </a:rPr>
              <a:t>s</a:t>
            </a:r>
            <a:r>
              <a:rPr lang="zh-CN" altLang="en-US" sz="1600">
                <a:solidFill>
                  <a:schemeClr val="dk1"/>
                </a:solidFill>
                <a:latin typeface="Arial" panose="020B0604020202020204" pitchFamily="34" charset="0"/>
                <a:ea typeface="汉仪君黑-45简" panose="020B0604020202020204" charset="-122"/>
              </a:rPr>
              <a:t> risk or high room for improvement</a:t>
            </a:r>
            <a:endParaRPr lang="zh-CN" altLang="en-US" sz="1600">
              <a:solidFill>
                <a:schemeClr val="dk1"/>
              </a:solidFill>
              <a:latin typeface="Arial" panose="020B0604020202020204" pitchFamily="34" charset="0"/>
              <a:ea typeface="汉仪君黑-45简" panose="020B0604020202020204" charset="-122"/>
            </a:endParaRPr>
          </a:p>
          <a:p>
            <a:pPr marL="342900" indent="-342900">
              <a:lnSpc>
                <a:spcPct val="120000"/>
              </a:lnSpc>
              <a:buFont typeface="Arial" panose="020B0604020202020204" pitchFamily="34" charset="0"/>
              <a:buChar char="•"/>
            </a:pPr>
            <a:r>
              <a:rPr lang="zh-CN" altLang="en-US" sz="1600">
                <a:solidFill>
                  <a:schemeClr val="dk1"/>
                </a:solidFill>
                <a:latin typeface="Arial" panose="020B0604020202020204" pitchFamily="34" charset="0"/>
                <a:ea typeface="汉仪君黑-45简" panose="020B0604020202020204" charset="-122"/>
                <a:sym typeface="+mn-ea"/>
              </a:rPr>
              <a:t>新品占⽐及销量份额⾼，新品冲击⼒强、机会⼤</a:t>
            </a:r>
            <a:endParaRPr lang="zh-CN" altLang="en-US" sz="1600">
              <a:solidFill>
                <a:schemeClr val="dk1"/>
              </a:solidFill>
              <a:latin typeface="Arial" panose="020B0604020202020204" pitchFamily="34" charset="0"/>
              <a:ea typeface="汉仪君黑-45简" panose="020B0604020202020204" charset="-122"/>
              <a:sym typeface="+mn-ea"/>
            </a:endParaRPr>
          </a:p>
          <a:p>
            <a:pPr marL="342900" indent="-342900">
              <a:lnSpc>
                <a:spcPct val="120000"/>
              </a:lnSpc>
              <a:buFont typeface="Arial" panose="020B0604020202020204" pitchFamily="34" charset="0"/>
              <a:buChar char="•"/>
            </a:pPr>
            <a:r>
              <a:rPr lang="en-US" altLang="zh-CN" sz="1600">
                <a:solidFill>
                  <a:schemeClr val="dk1"/>
                </a:solidFill>
                <a:latin typeface="Arial" panose="020B0604020202020204" pitchFamily="34" charset="0"/>
                <a:ea typeface="汉仪君黑-45简" panose="020B0604020202020204" charset="-122"/>
              </a:rPr>
              <a:t>The proportion and sales of new products are high. The impact of new products is strong.</a:t>
            </a:r>
            <a:endParaRPr lang="en-US" altLang="zh-CN" sz="1600">
              <a:solidFill>
                <a:schemeClr val="dk1"/>
              </a:solidFill>
              <a:latin typeface="Arial" panose="020B0604020202020204" pitchFamily="34" charset="0"/>
              <a:ea typeface="汉仪君黑-45简" panose="020B0604020202020204" charset="-122"/>
            </a:endParaRPr>
          </a:p>
          <a:p>
            <a:pPr indent="0">
              <a:lnSpc>
                <a:spcPct val="120000"/>
              </a:lnSpc>
              <a:buFont typeface="Arial" panose="020B0604020202020204" pitchFamily="34" charset="0"/>
              <a:buNone/>
            </a:pPr>
            <a:r>
              <a:rPr lang="en-US" altLang="zh-CN" sz="1600">
                <a:solidFill>
                  <a:schemeClr val="dk1"/>
                </a:solidFill>
                <a:latin typeface="Arial" panose="020B0604020202020204" pitchFamily="34" charset="0"/>
                <a:ea typeface="汉仪君黑-45简" panose="020B0604020202020204" charset="-122"/>
              </a:rPr>
              <a:t>      The opportunity is big.</a:t>
            </a:r>
            <a:endParaRPr lang="zh-CN" altLang="en-US" sz="1600">
              <a:solidFill>
                <a:schemeClr val="dk1"/>
              </a:solidFill>
              <a:latin typeface="Arial" panose="020B0604020202020204" pitchFamily="34" charset="0"/>
              <a:ea typeface="汉仪君黑-45简" panose="020B0604020202020204" charset="-122"/>
            </a:endParaRPr>
          </a:p>
          <a:p>
            <a:pPr marL="342900" indent="-342900">
              <a:lnSpc>
                <a:spcPct val="120000"/>
              </a:lnSpc>
              <a:buFont typeface="Arial" panose="020B0604020202020204" pitchFamily="34" charset="0"/>
              <a:buChar char="•"/>
            </a:pPr>
            <a:r>
              <a:rPr lang="zh-CN" altLang="en-US" sz="1600">
                <a:solidFill>
                  <a:schemeClr val="dk1"/>
                </a:solidFill>
                <a:latin typeface="Arial" panose="020B0604020202020204" pitchFamily="34" charset="0"/>
                <a:ea typeface="汉仪君黑-45简" panose="020B0604020202020204" charset="-122"/>
                <a:sym typeface="+mn-ea"/>
              </a:rPr>
              <a:t>可采取的物流⽅式，头程成本低，资⾦运⽤⾼</a:t>
            </a:r>
            <a:endParaRPr lang="zh-CN" altLang="en-US" sz="1600">
              <a:solidFill>
                <a:schemeClr val="dk1"/>
              </a:solidFill>
              <a:latin typeface="Arial" panose="020B0604020202020204" pitchFamily="34" charset="0"/>
              <a:ea typeface="汉仪君黑-45简" panose="020B0604020202020204" charset="-122"/>
              <a:sym typeface="+mn-ea"/>
            </a:endParaRPr>
          </a:p>
          <a:p>
            <a:pPr marL="342900" indent="-342900">
              <a:lnSpc>
                <a:spcPct val="120000"/>
              </a:lnSpc>
              <a:buFont typeface="Arial" panose="020B0604020202020204" pitchFamily="34" charset="0"/>
              <a:buChar char="•"/>
            </a:pPr>
            <a:r>
              <a:rPr sz="1600">
                <a:solidFill>
                  <a:schemeClr val="dk1"/>
                </a:solidFill>
                <a:latin typeface="Arial" panose="020B0604020202020204" pitchFamily="34" charset="0"/>
                <a:ea typeface="汉仪君黑-45简" panose="020B0604020202020204" charset="-122"/>
              </a:rPr>
              <a:t>Adoptable logistics modes, low FBA cost, high capital utilization rate</a:t>
            </a:r>
            <a:endParaRPr sz="1600">
              <a:solidFill>
                <a:schemeClr val="dk1"/>
              </a:solidFill>
              <a:latin typeface="Arial" panose="020B0604020202020204" pitchFamily="34" charset="0"/>
              <a:ea typeface="汉仪君黑-45简" panose="020B0604020202020204" charset="-122"/>
            </a:endParaRPr>
          </a:p>
          <a:p>
            <a:pPr marL="342900" indent="-342900">
              <a:lnSpc>
                <a:spcPct val="120000"/>
              </a:lnSpc>
              <a:buFont typeface="Arial" panose="020B0604020202020204" pitchFamily="34" charset="0"/>
              <a:buChar char="•"/>
            </a:pPr>
            <a:r>
              <a:rPr lang="zh-CN" altLang="en-US" sz="1600">
                <a:solidFill>
                  <a:schemeClr val="dk1"/>
                </a:solidFill>
                <a:latin typeface="Arial" panose="020B0604020202020204" pitchFamily="34" charset="0"/>
                <a:ea typeface="汉仪君黑-45简" panose="020B0604020202020204" charset="-122"/>
                <a:sym typeface="+mn-ea"/>
              </a:rPr>
              <a:t>⾃发货⽐例及份额⼤</a:t>
            </a:r>
            <a:endParaRPr lang="zh-CN" altLang="en-US" sz="1600">
              <a:solidFill>
                <a:schemeClr val="dk1"/>
              </a:solidFill>
              <a:latin typeface="Arial" panose="020B0604020202020204" pitchFamily="34" charset="0"/>
              <a:ea typeface="汉仪君黑-45简" panose="020B0604020202020204" charset="-122"/>
              <a:sym typeface="+mn-ea"/>
            </a:endParaRPr>
          </a:p>
          <a:p>
            <a:pPr marL="342900" indent="-342900">
              <a:lnSpc>
                <a:spcPct val="120000"/>
              </a:lnSpc>
              <a:buFont typeface="Arial" panose="020B0604020202020204" pitchFamily="34" charset="0"/>
              <a:buChar char="•"/>
            </a:pPr>
            <a:r>
              <a:rPr lang="zh-CN" altLang="en-US" sz="1600">
                <a:solidFill>
                  <a:schemeClr val="dk1"/>
                </a:solidFill>
                <a:latin typeface="Arial" panose="020B0604020202020204" pitchFamily="34" charset="0"/>
                <a:ea typeface="汉仪君黑-45简" panose="020B0604020202020204" charset="-122"/>
              </a:rPr>
              <a:t>Large proportion and share of </a:t>
            </a:r>
            <a:r>
              <a:rPr lang="en-US" altLang="zh-CN" sz="1600">
                <a:solidFill>
                  <a:schemeClr val="dk1"/>
                </a:solidFill>
                <a:latin typeface="Arial" panose="020B0604020202020204" pitchFamily="34" charset="0"/>
                <a:ea typeface="汉仪君黑-45简" panose="020B0604020202020204" charset="-122"/>
              </a:rPr>
              <a:t>i</a:t>
            </a:r>
            <a:r>
              <a:rPr lang="zh-CN" altLang="en-US" sz="1600">
                <a:solidFill>
                  <a:schemeClr val="dk1"/>
                </a:solidFill>
                <a:latin typeface="Arial" panose="020B0604020202020204" pitchFamily="34" charset="0"/>
                <a:ea typeface="汉仪君黑-45简" panose="020B0604020202020204" charset="-122"/>
              </a:rPr>
              <a:t>ndependent shipment</a:t>
            </a:r>
            <a:endParaRPr lang="zh-CN" altLang="en-US" sz="1600">
              <a:solidFill>
                <a:schemeClr val="dk1"/>
              </a:solidFill>
              <a:latin typeface="Arial" panose="020B0604020202020204" pitchFamily="34" charset="0"/>
              <a:ea typeface="汉仪君黑-45简" panose="020B0604020202020204" charset="-122"/>
            </a:endParaRPr>
          </a:p>
        </p:txBody>
      </p:sp>
      <p:sp>
        <p:nvSpPr>
          <p:cNvPr id="7" name="文本框 6"/>
          <p:cNvSpPr txBox="1"/>
          <p:nvPr>
            <p:custDataLst>
              <p:tags r:id="rId2"/>
            </p:custDataLst>
          </p:nvPr>
        </p:nvSpPr>
        <p:spPr>
          <a:xfrm>
            <a:off x="545465" y="2468245"/>
            <a:ext cx="2381885" cy="1346835"/>
          </a:xfrm>
          <a:prstGeom prst="rect">
            <a:avLst/>
          </a:prstGeom>
          <a:noFill/>
        </p:spPr>
        <p:txBody>
          <a:bodyPr wrap="square" rtlCol="0" anchor="ctr" anchorCtr="0">
            <a:spAutoFit/>
          </a:bodyPr>
          <a:p>
            <a:pPr>
              <a:lnSpc>
                <a:spcPct val="120000"/>
              </a:lnSpc>
            </a:pPr>
            <a:r>
              <a:rPr lang="zh-CN" altLang="en-US" sz="2800" b="1" dirty="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rPr>
              <a:t>市场评价标准</a:t>
            </a:r>
            <a:endParaRPr lang="zh-CN" altLang="en-US" sz="2800" b="1" dirty="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endParaRPr>
          </a:p>
          <a:p>
            <a:pPr algn="ctr">
              <a:lnSpc>
                <a:spcPct val="120000"/>
              </a:lnSpc>
            </a:pPr>
            <a:r>
              <a:rPr lang="zh-CN" altLang="en-US" sz="2000" b="1" dirty="0">
                <a:solidFill>
                  <a:schemeClr val="tx1"/>
                </a:solidFill>
                <a:latin typeface="Arial" panose="020B0604020202020204" pitchFamily="34" charset="0"/>
                <a:ea typeface="微软雅黑" panose="020B0503020204020204" charset="-122"/>
                <a:cs typeface="Arial" panose="020B0604020202020204" pitchFamily="34" charset="0"/>
                <a:sym typeface="+mn-ea"/>
              </a:rPr>
              <a:t>Market </a:t>
            </a:r>
            <a:r>
              <a:rPr lang="en-US" altLang="zh-CN" sz="2000" b="1" dirty="0">
                <a:solidFill>
                  <a:schemeClr val="tx1"/>
                </a:solidFill>
                <a:latin typeface="Arial" panose="020B0604020202020204" pitchFamily="34" charset="0"/>
                <a:ea typeface="微软雅黑" panose="020B0503020204020204" charset="-122"/>
                <a:cs typeface="Arial" panose="020B0604020202020204" pitchFamily="34" charset="0"/>
                <a:sym typeface="+mn-ea"/>
              </a:rPr>
              <a:t>E</a:t>
            </a:r>
            <a:r>
              <a:rPr lang="zh-CN" altLang="en-US" sz="2000" b="1" dirty="0">
                <a:solidFill>
                  <a:schemeClr val="tx1"/>
                </a:solidFill>
                <a:latin typeface="Arial" panose="020B0604020202020204" pitchFamily="34" charset="0"/>
                <a:ea typeface="微软雅黑" panose="020B0503020204020204" charset="-122"/>
                <a:cs typeface="Arial" panose="020B0604020202020204" pitchFamily="34" charset="0"/>
                <a:sym typeface="+mn-ea"/>
              </a:rPr>
              <a:t>valuation </a:t>
            </a:r>
            <a:r>
              <a:rPr lang="en-US" altLang="zh-CN" sz="2000" b="1" dirty="0">
                <a:solidFill>
                  <a:schemeClr val="tx1"/>
                </a:solidFill>
                <a:latin typeface="Arial" panose="020B0604020202020204" pitchFamily="34" charset="0"/>
                <a:ea typeface="微软雅黑" panose="020B0503020204020204" charset="-122"/>
                <a:cs typeface="Arial" panose="020B0604020202020204" pitchFamily="34" charset="0"/>
                <a:sym typeface="+mn-ea"/>
              </a:rPr>
              <a:t>C</a:t>
            </a:r>
            <a:r>
              <a:rPr lang="zh-CN" altLang="en-US" sz="2000" b="1" dirty="0">
                <a:solidFill>
                  <a:schemeClr val="tx1"/>
                </a:solidFill>
                <a:latin typeface="Arial" panose="020B0604020202020204" pitchFamily="34" charset="0"/>
                <a:ea typeface="微软雅黑" panose="020B0503020204020204" charset="-122"/>
                <a:cs typeface="Arial" panose="020B0604020202020204" pitchFamily="34" charset="0"/>
                <a:sym typeface="+mn-ea"/>
              </a:rPr>
              <a:t>riteria</a:t>
            </a:r>
            <a:endParaRPr lang="zh-CN" altLang="en-US" sz="2000" b="1" dirty="0">
              <a:solidFill>
                <a:schemeClr val="tx1"/>
              </a:solidFill>
              <a:latin typeface="Arial" panose="020B0604020202020204" pitchFamily="34" charset="0"/>
              <a:ea typeface="微软雅黑" panose="020B0503020204020204" charset="-122"/>
              <a:cs typeface="Arial" panose="020B0604020202020204" pitchFamily="34" charset="0"/>
              <a:sym typeface="+mn-ea"/>
            </a:endParaRPr>
          </a:p>
        </p:txBody>
      </p:sp>
      <p:sp>
        <p:nvSpPr>
          <p:cNvPr id="5" name="文本框 4"/>
          <p:cNvSpPr txBox="1"/>
          <p:nvPr/>
        </p:nvSpPr>
        <p:spPr>
          <a:xfrm>
            <a:off x="392430" y="6612890"/>
            <a:ext cx="9801225" cy="245110"/>
          </a:xfrm>
          <a:prstGeom prst="rect">
            <a:avLst/>
          </a:prstGeom>
          <a:noFill/>
        </p:spPr>
        <p:txBody>
          <a:bodyPr wrap="square" rtlCol="0">
            <a:spAutoFit/>
          </a:bodyPr>
          <a:p>
            <a:r>
              <a:rPr lang="en-US" altLang="zh-CN" sz="1000">
                <a:solidFill>
                  <a:schemeClr val="bg1"/>
                </a:solidFill>
              </a:rPr>
              <a:t>Global Cross-Border E-Commerce Training | </a:t>
            </a:r>
            <a:r>
              <a:rPr lang="en-US" altLang="zh-CN" sz="1000">
                <a:solidFill>
                  <a:schemeClr val="bg1"/>
                </a:solidFill>
                <a:sym typeface="+mn-ea"/>
              </a:rPr>
              <a:t>Unit 5  Cross-Border E-Commerce Big Data Analysis</a:t>
            </a:r>
            <a:endParaRPr lang="en-US" altLang="zh-CN" sz="1000">
              <a:solidFill>
                <a:schemeClr val="bg1"/>
              </a:solidFill>
              <a:sym typeface="+mn-ea"/>
            </a:endParaRPr>
          </a:p>
        </p:txBody>
      </p:sp>
      <p:sp>
        <p:nvSpPr>
          <p:cNvPr id="6" name="矩形 5"/>
          <p:cNvSpPr/>
          <p:nvPr userDrawn="1">
            <p:custDataLst>
              <p:tags r:id="rId3"/>
            </p:custDataLst>
          </p:nvPr>
        </p:nvSpPr>
        <p:spPr>
          <a:xfrm>
            <a:off x="0" y="513715"/>
            <a:ext cx="3047365" cy="812165"/>
          </a:xfrm>
          <a:prstGeom prst="rect">
            <a:avLst/>
          </a:prstGeom>
          <a:solidFill>
            <a:srgbClr val="034A8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a:solidFill>
                <a:schemeClr val="lt1"/>
              </a:solidFill>
              <a:latin typeface="微软雅黑" panose="020B0503020204020204" charset="-122"/>
              <a:ea typeface="微软雅黑" panose="020B0503020204020204" charset="-122"/>
              <a:sym typeface="+mn-ea"/>
            </a:endParaRPr>
          </a:p>
        </p:txBody>
      </p:sp>
      <p:sp>
        <p:nvSpPr>
          <p:cNvPr id="8" name="文本框 7"/>
          <p:cNvSpPr txBox="1"/>
          <p:nvPr/>
        </p:nvSpPr>
        <p:spPr>
          <a:xfrm>
            <a:off x="155575" y="600710"/>
            <a:ext cx="2892425" cy="614045"/>
          </a:xfrm>
          <a:prstGeom prst="rect">
            <a:avLst/>
          </a:prstGeom>
          <a:noFill/>
        </p:spPr>
        <p:txBody>
          <a:bodyPr wrap="square" rtlCol="0">
            <a:spAutoFit/>
          </a:bodyPr>
          <a:p>
            <a:r>
              <a:rPr lang="zh-CN" altLang="en-US"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综合</a:t>
            </a:r>
            <a:r>
              <a:rPr lang="en-US" altLang="zh-CN"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SWOT</a:t>
            </a:r>
            <a:endParaRPr lang="en-US" altLang="zh-CN"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endParaRPr>
          </a:p>
          <a:p>
            <a:r>
              <a:rPr lang="en-US" altLang="zh-CN"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Comprehensive SWOT</a:t>
            </a:r>
            <a:endParaRPr lang="en-US" altLang="zh-CN"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endParaRPr>
          </a:p>
        </p:txBody>
      </p:sp>
    </p:spTree>
    <p:custDataLst>
      <p:tags r:id="rId4"/>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3194050" y="1116648"/>
            <a:ext cx="8947785" cy="5105400"/>
          </a:xfrm>
          <a:prstGeom prst="rect">
            <a:avLst/>
          </a:prstGeom>
          <a:noFill/>
        </p:spPr>
        <p:txBody>
          <a:bodyPr wrap="square" rtlCol="0" anchor="ctr" anchorCtr="0">
            <a:spAutoFit/>
          </a:bodyPr>
          <a:p>
            <a:pPr marL="342900" indent="-342900">
              <a:lnSpc>
                <a:spcPct val="120000"/>
              </a:lnSpc>
              <a:buFont typeface="Arial" panose="020B0604020202020204" pitchFamily="34" charset="0"/>
              <a:buChar char="•"/>
            </a:pPr>
            <a:r>
              <a:rPr lang="zh-CN" altLang="en-US" sz="1600">
                <a:solidFill>
                  <a:schemeClr val="dk1"/>
                </a:solidFill>
                <a:latin typeface="Arial" panose="020B0604020202020204" pitchFamily="34" charset="0"/>
                <a:ea typeface="汉仪君黑-45简" panose="020B0604020202020204" charset="-122"/>
                <a:sym typeface="+mn-ea"/>
              </a:rPr>
              <a:t>产品元素丰富，溢价能⼒强，可包装点多，客户挑选意愿强，产品属性⼴阔</a:t>
            </a:r>
            <a:endParaRPr lang="zh-CN" altLang="en-US" sz="1600">
              <a:solidFill>
                <a:schemeClr val="dk1"/>
              </a:solidFill>
              <a:latin typeface="Arial" panose="020B0604020202020204" pitchFamily="34" charset="0"/>
              <a:ea typeface="汉仪君黑-45简" panose="020B0604020202020204" charset="-122"/>
              <a:sym typeface="+mn-ea"/>
            </a:endParaRPr>
          </a:p>
          <a:p>
            <a:pPr marL="342900" indent="-342900">
              <a:lnSpc>
                <a:spcPct val="120000"/>
              </a:lnSpc>
              <a:buFont typeface="Arial" panose="020B0604020202020204" pitchFamily="34" charset="0"/>
              <a:buChar char="•"/>
            </a:pPr>
            <a:r>
              <a:rPr sz="1600">
                <a:solidFill>
                  <a:schemeClr val="dk1"/>
                </a:solidFill>
                <a:latin typeface="Arial" panose="020B0604020202020204" pitchFamily="34" charset="0"/>
                <a:ea typeface="汉仪君黑-45简" panose="020B0604020202020204" charset="-122"/>
              </a:rPr>
              <a:t>Rich product elements, strong premium capability, many packaging points, strong customer choice, and broad product attributes</a:t>
            </a:r>
            <a:endParaRPr sz="1600">
              <a:solidFill>
                <a:schemeClr val="dk1"/>
              </a:solidFill>
              <a:latin typeface="Arial" panose="020B0604020202020204" pitchFamily="34" charset="0"/>
              <a:ea typeface="汉仪君黑-45简" panose="020B0604020202020204" charset="-122"/>
            </a:endParaRPr>
          </a:p>
          <a:p>
            <a:pPr marL="342900" indent="-342900">
              <a:lnSpc>
                <a:spcPct val="120000"/>
              </a:lnSpc>
              <a:buFont typeface="Arial" panose="020B0604020202020204" pitchFamily="34" charset="0"/>
              <a:buChar char="•"/>
            </a:pPr>
            <a:r>
              <a:rPr lang="zh-CN" altLang="en-US" sz="1600">
                <a:solidFill>
                  <a:schemeClr val="dk1"/>
                </a:solidFill>
                <a:latin typeface="Arial" panose="020B0604020202020204" pitchFamily="34" charset="0"/>
                <a:ea typeface="汉仪君黑-45简" panose="020B0604020202020204" charset="-122"/>
                <a:sym typeface="+mn-ea"/>
              </a:rPr>
              <a:t>价格天花板较⾼且稳定，产品成本低</a:t>
            </a:r>
            <a:endParaRPr lang="zh-CN" altLang="en-US" sz="1600">
              <a:solidFill>
                <a:schemeClr val="dk1"/>
              </a:solidFill>
              <a:latin typeface="Arial" panose="020B0604020202020204" pitchFamily="34" charset="0"/>
              <a:ea typeface="汉仪君黑-45简" panose="020B0604020202020204" charset="-122"/>
              <a:sym typeface="+mn-ea"/>
            </a:endParaRPr>
          </a:p>
          <a:p>
            <a:pPr marL="342900" indent="-342900">
              <a:lnSpc>
                <a:spcPct val="120000"/>
              </a:lnSpc>
              <a:buFont typeface="Arial" panose="020B0604020202020204" pitchFamily="34" charset="0"/>
              <a:buChar char="•"/>
            </a:pPr>
            <a:r>
              <a:rPr lang="zh-CN" altLang="en-US" sz="1600">
                <a:solidFill>
                  <a:schemeClr val="dk1"/>
                </a:solidFill>
                <a:latin typeface="Arial" panose="020B0604020202020204" pitchFamily="34" charset="0"/>
                <a:ea typeface="汉仪君黑-45简" panose="020B0604020202020204" charset="-122"/>
              </a:rPr>
              <a:t>The price ceiling is high and stable</a:t>
            </a:r>
            <a:r>
              <a:rPr lang="en-US" altLang="zh-CN" sz="1600">
                <a:solidFill>
                  <a:schemeClr val="dk1"/>
                </a:solidFill>
                <a:latin typeface="Arial" panose="020B0604020202020204" pitchFamily="34" charset="0"/>
                <a:ea typeface="汉仪君黑-45简" panose="020B0604020202020204" charset="-122"/>
              </a:rPr>
              <a:t>, while t</a:t>
            </a:r>
            <a:r>
              <a:rPr lang="zh-CN" altLang="en-US" sz="1600">
                <a:solidFill>
                  <a:schemeClr val="dk1"/>
                </a:solidFill>
                <a:latin typeface="Arial" panose="020B0604020202020204" pitchFamily="34" charset="0"/>
                <a:ea typeface="汉仪君黑-45简" panose="020B0604020202020204" charset="-122"/>
              </a:rPr>
              <a:t>he cost is low</a:t>
            </a:r>
            <a:r>
              <a:rPr lang="en-US" altLang="zh-CN" sz="1600">
                <a:solidFill>
                  <a:schemeClr val="dk1"/>
                </a:solidFill>
                <a:latin typeface="Arial" panose="020B0604020202020204" pitchFamily="34" charset="0"/>
                <a:ea typeface="汉仪君黑-45简" panose="020B0604020202020204" charset="-122"/>
              </a:rPr>
              <a:t>.</a:t>
            </a:r>
            <a:endParaRPr lang="zh-CN" altLang="en-US" sz="1600">
              <a:solidFill>
                <a:schemeClr val="dk1"/>
              </a:solidFill>
              <a:latin typeface="Arial" panose="020B0604020202020204" pitchFamily="34" charset="0"/>
              <a:ea typeface="汉仪君黑-45简" panose="020B0604020202020204" charset="-122"/>
            </a:endParaRPr>
          </a:p>
          <a:p>
            <a:pPr marL="342900" indent="-342900">
              <a:lnSpc>
                <a:spcPct val="120000"/>
              </a:lnSpc>
              <a:buFont typeface="Arial" panose="020B0604020202020204" pitchFamily="34" charset="0"/>
              <a:buChar char="•"/>
            </a:pPr>
            <a:r>
              <a:rPr lang="zh-CN" altLang="en-US" sz="1600">
                <a:solidFill>
                  <a:schemeClr val="dk1"/>
                </a:solidFill>
                <a:latin typeface="Arial" panose="020B0604020202020204" pitchFamily="34" charset="0"/>
                <a:ea typeface="汉仪君黑-45简" panose="020B0604020202020204" charset="-122"/>
                <a:sym typeface="+mn-ea"/>
              </a:rPr>
              <a:t>品类综合转化率较⾼</a:t>
            </a:r>
            <a:endParaRPr lang="zh-CN" altLang="en-US" sz="1600">
              <a:solidFill>
                <a:schemeClr val="dk1"/>
              </a:solidFill>
              <a:latin typeface="Arial" panose="020B0604020202020204" pitchFamily="34" charset="0"/>
              <a:ea typeface="汉仪君黑-45简" panose="020B0604020202020204" charset="-122"/>
              <a:sym typeface="+mn-ea"/>
            </a:endParaRPr>
          </a:p>
          <a:p>
            <a:pPr marL="342900" indent="-342900">
              <a:lnSpc>
                <a:spcPct val="120000"/>
              </a:lnSpc>
              <a:buFont typeface="Arial" panose="020B0604020202020204" pitchFamily="34" charset="0"/>
              <a:buChar char="•"/>
            </a:pPr>
            <a:r>
              <a:rPr lang="en-US" altLang="zh-CN" sz="1600">
                <a:solidFill>
                  <a:schemeClr val="dk1"/>
                </a:solidFill>
                <a:latin typeface="Arial" panose="020B0604020202020204" pitchFamily="34" charset="0"/>
                <a:ea typeface="汉仪君黑-45简" panose="020B0604020202020204" charset="-122"/>
              </a:rPr>
              <a:t>The c</a:t>
            </a:r>
            <a:r>
              <a:rPr lang="zh-CN" altLang="en-US" sz="1600">
                <a:solidFill>
                  <a:schemeClr val="dk1"/>
                </a:solidFill>
                <a:latin typeface="Arial" panose="020B0604020202020204" pitchFamily="34" charset="0"/>
                <a:ea typeface="汉仪君黑-45简" panose="020B0604020202020204" charset="-122"/>
              </a:rPr>
              <a:t>omprehensive conversion rate</a:t>
            </a:r>
            <a:r>
              <a:rPr lang="en-US" altLang="zh-CN" sz="1600">
                <a:solidFill>
                  <a:schemeClr val="dk1"/>
                </a:solidFill>
                <a:latin typeface="Arial" panose="020B0604020202020204" pitchFamily="34" charset="0"/>
                <a:ea typeface="汉仪君黑-45简" panose="020B0604020202020204" charset="-122"/>
              </a:rPr>
              <a:t> of the c</a:t>
            </a:r>
            <a:r>
              <a:rPr lang="zh-CN" altLang="en-US" sz="1600">
                <a:solidFill>
                  <a:schemeClr val="dk1"/>
                </a:solidFill>
                <a:latin typeface="Arial" panose="020B0604020202020204" pitchFamily="34" charset="0"/>
                <a:ea typeface="汉仪君黑-45简" panose="020B0604020202020204" charset="-122"/>
                <a:sym typeface="+mn-ea"/>
              </a:rPr>
              <a:t>ategory</a:t>
            </a:r>
            <a:r>
              <a:rPr lang="zh-CN" altLang="en-US" sz="1600">
                <a:solidFill>
                  <a:schemeClr val="dk1"/>
                </a:solidFill>
                <a:latin typeface="Arial" panose="020B0604020202020204" pitchFamily="34" charset="0"/>
                <a:ea typeface="汉仪君黑-45简" panose="020B0604020202020204" charset="-122"/>
              </a:rPr>
              <a:t> is high</a:t>
            </a:r>
            <a:r>
              <a:rPr lang="en-US" altLang="zh-CN" sz="1600">
                <a:solidFill>
                  <a:schemeClr val="dk1"/>
                </a:solidFill>
                <a:latin typeface="Arial" panose="020B0604020202020204" pitchFamily="34" charset="0"/>
                <a:ea typeface="汉仪君黑-45简" panose="020B0604020202020204" charset="-122"/>
              </a:rPr>
              <a:t>.</a:t>
            </a:r>
            <a:endParaRPr lang="zh-CN" altLang="en-US" sz="1600">
              <a:solidFill>
                <a:schemeClr val="dk1"/>
              </a:solidFill>
              <a:latin typeface="Arial" panose="020B0604020202020204" pitchFamily="34" charset="0"/>
              <a:ea typeface="汉仪君黑-45简" panose="020B0604020202020204" charset="-122"/>
            </a:endParaRPr>
          </a:p>
          <a:p>
            <a:pPr marL="342900" indent="-342900">
              <a:lnSpc>
                <a:spcPct val="120000"/>
              </a:lnSpc>
              <a:buFont typeface="Arial" panose="020B0604020202020204" pitchFamily="34" charset="0"/>
              <a:buChar char="•"/>
            </a:pPr>
            <a:r>
              <a:rPr lang="zh-CN" altLang="en-US" sz="1600">
                <a:solidFill>
                  <a:schemeClr val="dk1"/>
                </a:solidFill>
                <a:latin typeface="Arial" panose="020B0604020202020204" pitchFamily="34" charset="0"/>
                <a:ea typeface="汉仪君黑-45简" panose="020B0604020202020204" charset="-122"/>
                <a:sym typeface="+mn-ea"/>
              </a:rPr>
              <a:t>⽩帽推⼴成本低，⽑利能够完全覆盖</a:t>
            </a:r>
            <a:endParaRPr lang="zh-CN" altLang="en-US" sz="1600">
              <a:solidFill>
                <a:schemeClr val="dk1"/>
              </a:solidFill>
              <a:latin typeface="Arial" panose="020B0604020202020204" pitchFamily="34" charset="0"/>
              <a:ea typeface="汉仪君黑-45简" panose="020B0604020202020204" charset="-122"/>
              <a:sym typeface="+mn-ea"/>
            </a:endParaRPr>
          </a:p>
          <a:p>
            <a:pPr marL="342900" indent="-342900">
              <a:lnSpc>
                <a:spcPct val="120000"/>
              </a:lnSpc>
              <a:buFont typeface="Arial" panose="020B0604020202020204" pitchFamily="34" charset="0"/>
              <a:buChar char="•"/>
            </a:pPr>
            <a:r>
              <a:rPr lang="en-US" altLang="zh-CN" sz="1600">
                <a:solidFill>
                  <a:schemeClr val="dk1"/>
                </a:solidFill>
                <a:latin typeface="Arial" panose="020B0604020202020204" pitchFamily="34" charset="0"/>
                <a:ea typeface="汉仪君黑-45简" panose="020B0604020202020204" charset="-122"/>
                <a:sym typeface="+mn-ea"/>
              </a:rPr>
              <a:t>The c</a:t>
            </a:r>
            <a:r>
              <a:rPr lang="zh-CN" altLang="en-US" sz="1600">
                <a:solidFill>
                  <a:schemeClr val="dk1"/>
                </a:solidFill>
                <a:latin typeface="Arial" panose="020B0604020202020204" pitchFamily="34" charset="0"/>
                <a:ea typeface="汉仪君黑-45简" panose="020B0604020202020204" charset="-122"/>
                <a:sym typeface="+mn-ea"/>
              </a:rPr>
              <a:t>ost</a:t>
            </a:r>
            <a:r>
              <a:rPr lang="en-US" altLang="zh-CN" sz="1600">
                <a:solidFill>
                  <a:schemeClr val="dk1"/>
                </a:solidFill>
                <a:latin typeface="Arial" panose="020B0604020202020204" pitchFamily="34" charset="0"/>
                <a:ea typeface="汉仪君黑-45简" panose="020B0604020202020204" charset="-122"/>
                <a:sym typeface="+mn-ea"/>
              </a:rPr>
              <a:t> of </a:t>
            </a:r>
            <a:r>
              <a:rPr lang="en-US" altLang="zh-CN" sz="1600">
                <a:solidFill>
                  <a:schemeClr val="dk1"/>
                </a:solidFill>
                <a:latin typeface="Arial" panose="020B0604020202020204" pitchFamily="34" charset="0"/>
                <a:ea typeface="汉仪君黑-45简" panose="020B0604020202020204" charset="-122"/>
              </a:rPr>
              <a:t>“w</a:t>
            </a:r>
            <a:r>
              <a:rPr lang="zh-CN" altLang="en-US" sz="1600">
                <a:solidFill>
                  <a:schemeClr val="dk1"/>
                </a:solidFill>
                <a:latin typeface="Arial" panose="020B0604020202020204" pitchFamily="34" charset="0"/>
                <a:ea typeface="汉仪君黑-45简" panose="020B0604020202020204" charset="-122"/>
              </a:rPr>
              <a:t>hite</a:t>
            </a:r>
            <a:r>
              <a:rPr lang="en-US" altLang="zh-CN" sz="1600">
                <a:solidFill>
                  <a:schemeClr val="dk1"/>
                </a:solidFill>
                <a:latin typeface="Arial" panose="020B0604020202020204" pitchFamily="34" charset="0"/>
                <a:ea typeface="汉仪君黑-45简" panose="020B0604020202020204" charset="-122"/>
              </a:rPr>
              <a:t>-</a:t>
            </a:r>
            <a:r>
              <a:rPr lang="zh-CN" altLang="en-US" sz="1600">
                <a:solidFill>
                  <a:schemeClr val="dk1"/>
                </a:solidFill>
                <a:latin typeface="Arial" panose="020B0604020202020204" pitchFamily="34" charset="0"/>
                <a:ea typeface="汉仪君黑-45简" panose="020B0604020202020204" charset="-122"/>
              </a:rPr>
              <a:t>hat promotion</a:t>
            </a:r>
            <a:r>
              <a:rPr lang="en-US" altLang="zh-CN" sz="1600">
                <a:solidFill>
                  <a:schemeClr val="dk1"/>
                </a:solidFill>
                <a:latin typeface="Arial" panose="020B0604020202020204" pitchFamily="34" charset="0"/>
                <a:ea typeface="汉仪君黑-45简" panose="020B0604020202020204" charset="-122"/>
              </a:rPr>
              <a:t>”</a:t>
            </a:r>
            <a:r>
              <a:rPr lang="zh-CN" altLang="en-US" sz="1600">
                <a:solidFill>
                  <a:schemeClr val="dk1"/>
                </a:solidFill>
                <a:latin typeface="Arial" panose="020B0604020202020204" pitchFamily="34" charset="0"/>
                <a:ea typeface="汉仪君黑-45简" panose="020B0604020202020204" charset="-122"/>
              </a:rPr>
              <a:t> is low, </a:t>
            </a:r>
            <a:r>
              <a:rPr lang="en-US" altLang="zh-CN" sz="1600">
                <a:solidFill>
                  <a:schemeClr val="dk1"/>
                </a:solidFill>
                <a:latin typeface="Arial" panose="020B0604020202020204" pitchFamily="34" charset="0"/>
                <a:ea typeface="汉仪君黑-45简" panose="020B0604020202020204" charset="-122"/>
              </a:rPr>
              <a:t>and the </a:t>
            </a:r>
            <a:r>
              <a:rPr lang="zh-CN" altLang="en-US" sz="1600">
                <a:solidFill>
                  <a:schemeClr val="dk1"/>
                </a:solidFill>
                <a:latin typeface="Arial" panose="020B0604020202020204" pitchFamily="34" charset="0"/>
                <a:ea typeface="汉仪君黑-45简" panose="020B0604020202020204" charset="-122"/>
              </a:rPr>
              <a:t>gross profit can fully cover</a:t>
            </a:r>
            <a:r>
              <a:rPr lang="en-US" altLang="zh-CN" sz="1600">
                <a:solidFill>
                  <a:schemeClr val="dk1"/>
                </a:solidFill>
                <a:latin typeface="Arial" panose="020B0604020202020204" pitchFamily="34" charset="0"/>
                <a:ea typeface="汉仪君黑-45简" panose="020B0604020202020204" charset="-122"/>
              </a:rPr>
              <a:t> it.</a:t>
            </a:r>
            <a:endParaRPr lang="zh-CN" altLang="en-US" sz="1600">
              <a:solidFill>
                <a:schemeClr val="dk1"/>
              </a:solidFill>
              <a:latin typeface="Arial" panose="020B0604020202020204" pitchFamily="34" charset="0"/>
              <a:ea typeface="汉仪君黑-45简" panose="020B0604020202020204" charset="-122"/>
            </a:endParaRPr>
          </a:p>
          <a:p>
            <a:pPr marL="342900" indent="-342900">
              <a:lnSpc>
                <a:spcPct val="120000"/>
              </a:lnSpc>
              <a:buFont typeface="Arial" panose="020B0604020202020204" pitchFamily="34" charset="0"/>
              <a:buChar char="•"/>
            </a:pPr>
            <a:r>
              <a:rPr lang="zh-CN" altLang="en-US" sz="1600">
                <a:solidFill>
                  <a:schemeClr val="dk1"/>
                </a:solidFill>
                <a:latin typeface="Arial" panose="020B0604020202020204" pitchFamily="34" charset="0"/>
                <a:ea typeface="汉仪君黑-45简" panose="020B0604020202020204" charset="-122"/>
                <a:sym typeface="+mn-ea"/>
              </a:rPr>
              <a:t>竞争对⼿综合实⼒及条件较弱</a:t>
            </a:r>
            <a:endParaRPr lang="zh-CN" altLang="en-US" sz="1600">
              <a:solidFill>
                <a:schemeClr val="dk1"/>
              </a:solidFill>
              <a:latin typeface="Arial" panose="020B0604020202020204" pitchFamily="34" charset="0"/>
              <a:ea typeface="汉仪君黑-45简" panose="020B0604020202020204" charset="-122"/>
              <a:sym typeface="+mn-ea"/>
            </a:endParaRPr>
          </a:p>
          <a:p>
            <a:pPr marL="342900" indent="-342900">
              <a:lnSpc>
                <a:spcPct val="120000"/>
              </a:lnSpc>
              <a:buFont typeface="Arial" panose="020B0604020202020204" pitchFamily="34" charset="0"/>
              <a:buChar char="•"/>
            </a:pPr>
            <a:r>
              <a:rPr lang="zh-CN" altLang="en-US" sz="1600">
                <a:solidFill>
                  <a:schemeClr val="dk1"/>
                </a:solidFill>
                <a:latin typeface="Arial" panose="020B0604020202020204" pitchFamily="34" charset="0"/>
                <a:ea typeface="汉仪君黑-45简" panose="020B0604020202020204" charset="-122"/>
              </a:rPr>
              <a:t>The overall strength and conditions of competitors are weak</a:t>
            </a:r>
            <a:r>
              <a:rPr lang="en-US" altLang="zh-CN" sz="1600">
                <a:solidFill>
                  <a:schemeClr val="dk1"/>
                </a:solidFill>
                <a:latin typeface="Arial" panose="020B0604020202020204" pitchFamily="34" charset="0"/>
                <a:ea typeface="汉仪君黑-45简" panose="020B0604020202020204" charset="-122"/>
              </a:rPr>
              <a:t>.</a:t>
            </a:r>
            <a:endParaRPr lang="zh-CN" altLang="en-US" sz="1600">
              <a:solidFill>
                <a:schemeClr val="dk1"/>
              </a:solidFill>
              <a:latin typeface="Arial" panose="020B0604020202020204" pitchFamily="34" charset="0"/>
              <a:ea typeface="汉仪君黑-45简" panose="020B0604020202020204" charset="-122"/>
            </a:endParaRPr>
          </a:p>
          <a:p>
            <a:pPr marL="342900" indent="-342900">
              <a:lnSpc>
                <a:spcPct val="120000"/>
              </a:lnSpc>
              <a:buFont typeface="Arial" panose="020B0604020202020204" pitchFamily="34" charset="0"/>
              <a:buChar char="•"/>
            </a:pPr>
            <a:r>
              <a:rPr lang="zh-CN" altLang="en-US" sz="1600">
                <a:solidFill>
                  <a:schemeClr val="dk1"/>
                </a:solidFill>
                <a:latin typeface="Arial" panose="020B0604020202020204" pitchFamily="34" charset="0"/>
                <a:ea typeface="汉仪君黑-45简" panose="020B0604020202020204" charset="-122"/>
                <a:sym typeface="+mn-ea"/>
              </a:rPr>
              <a:t>品类有稳定的需求</a:t>
            </a:r>
            <a:endParaRPr lang="zh-CN" altLang="en-US" sz="1600">
              <a:solidFill>
                <a:schemeClr val="dk1"/>
              </a:solidFill>
              <a:latin typeface="Arial" panose="020B0604020202020204" pitchFamily="34" charset="0"/>
              <a:ea typeface="汉仪君黑-45简" panose="020B0604020202020204" charset="-122"/>
              <a:sym typeface="+mn-ea"/>
            </a:endParaRPr>
          </a:p>
          <a:p>
            <a:pPr marL="342900" indent="-342900">
              <a:lnSpc>
                <a:spcPct val="120000"/>
              </a:lnSpc>
              <a:buFont typeface="Arial" panose="020B0604020202020204" pitchFamily="34" charset="0"/>
              <a:buChar char="•"/>
            </a:pPr>
            <a:r>
              <a:rPr lang="en-US" altLang="zh-CN" sz="1600">
                <a:solidFill>
                  <a:schemeClr val="dk1"/>
                </a:solidFill>
                <a:latin typeface="Arial" panose="020B0604020202020204" pitchFamily="34" charset="0"/>
                <a:ea typeface="汉仪君黑-45简" panose="020B0604020202020204" charset="-122"/>
              </a:rPr>
              <a:t>The c</a:t>
            </a:r>
            <a:r>
              <a:rPr lang="zh-CN" altLang="en-US" sz="1600">
                <a:solidFill>
                  <a:schemeClr val="dk1"/>
                </a:solidFill>
                <a:latin typeface="Arial" panose="020B0604020202020204" pitchFamily="34" charset="0"/>
                <a:ea typeface="汉仪君黑-45简" panose="020B0604020202020204" charset="-122"/>
              </a:rPr>
              <a:t>ategory has stable demand</a:t>
            </a:r>
            <a:r>
              <a:rPr lang="en-US" altLang="zh-CN" sz="1600">
                <a:solidFill>
                  <a:schemeClr val="dk1"/>
                </a:solidFill>
                <a:latin typeface="Arial" panose="020B0604020202020204" pitchFamily="34" charset="0"/>
                <a:ea typeface="汉仪君黑-45简" panose="020B0604020202020204" charset="-122"/>
              </a:rPr>
              <a:t>.</a:t>
            </a:r>
            <a:endParaRPr lang="zh-CN" altLang="en-US" sz="1600">
              <a:solidFill>
                <a:schemeClr val="dk1"/>
              </a:solidFill>
              <a:latin typeface="Arial" panose="020B0604020202020204" pitchFamily="34" charset="0"/>
              <a:ea typeface="汉仪君黑-45简" panose="020B0604020202020204" charset="-122"/>
            </a:endParaRPr>
          </a:p>
          <a:p>
            <a:pPr marL="342900" indent="-342900">
              <a:lnSpc>
                <a:spcPct val="120000"/>
              </a:lnSpc>
              <a:buFont typeface="Arial" panose="020B0604020202020204" pitchFamily="34" charset="0"/>
              <a:buChar char="•"/>
            </a:pPr>
            <a:r>
              <a:rPr lang="zh-CN" altLang="en-US" sz="1600">
                <a:solidFill>
                  <a:schemeClr val="dk1"/>
                </a:solidFill>
                <a:latin typeface="Arial" panose="020B0604020202020204" pitchFamily="34" charset="0"/>
                <a:ea typeface="汉仪君黑-45简" panose="020B0604020202020204" charset="-122"/>
                <a:sym typeface="+mn-ea"/>
              </a:rPr>
              <a:t>需求持续稳定，或增加迅速，其他维度趋势均向好</a:t>
            </a:r>
            <a:endParaRPr lang="zh-CN" altLang="en-US" sz="1600">
              <a:solidFill>
                <a:schemeClr val="dk1"/>
              </a:solidFill>
              <a:latin typeface="Arial" panose="020B0604020202020204" pitchFamily="34" charset="0"/>
              <a:ea typeface="汉仪君黑-45简" panose="020B0604020202020204" charset="-122"/>
              <a:sym typeface="+mn-ea"/>
            </a:endParaRPr>
          </a:p>
          <a:p>
            <a:pPr marL="342900" indent="-342900">
              <a:lnSpc>
                <a:spcPct val="120000"/>
              </a:lnSpc>
              <a:buFont typeface="Arial" panose="020B0604020202020204" pitchFamily="34" charset="0"/>
              <a:buChar char="•"/>
            </a:pPr>
            <a:r>
              <a:rPr sz="1600">
                <a:solidFill>
                  <a:schemeClr val="dk1"/>
                </a:solidFill>
                <a:latin typeface="Arial" panose="020B0604020202020204" pitchFamily="34" charset="0"/>
                <a:ea typeface="汉仪君黑-45简" panose="020B0604020202020204" charset="-122"/>
              </a:rPr>
              <a:t>Demand is stable or increasing rapidly. Trends of other dimensions are all positive</a:t>
            </a:r>
            <a:r>
              <a:rPr lang="en-US" altLang="zh-CN" sz="1600">
                <a:solidFill>
                  <a:schemeClr val="dk1"/>
                </a:solidFill>
                <a:latin typeface="Arial" panose="020B0604020202020204" pitchFamily="34" charset="0"/>
                <a:ea typeface="汉仪君黑-45简" panose="020B0604020202020204" charset="-122"/>
              </a:rPr>
              <a:t>.</a:t>
            </a:r>
            <a:endParaRPr lang="zh-CN" altLang="en-US" sz="1600">
              <a:solidFill>
                <a:schemeClr val="dk1"/>
              </a:solidFill>
              <a:latin typeface="Arial" panose="020B0604020202020204" pitchFamily="34" charset="0"/>
              <a:ea typeface="汉仪君黑-45简" panose="020B0604020202020204" charset="-122"/>
            </a:endParaRPr>
          </a:p>
          <a:p>
            <a:pPr marL="342900" indent="-342900">
              <a:lnSpc>
                <a:spcPct val="120000"/>
              </a:lnSpc>
              <a:buFont typeface="Arial" panose="020B0604020202020204" pitchFamily="34" charset="0"/>
              <a:buChar char="•"/>
            </a:pPr>
            <a:r>
              <a:rPr lang="zh-CN" altLang="en-US" sz="1600">
                <a:solidFill>
                  <a:schemeClr val="dk1"/>
                </a:solidFill>
                <a:latin typeface="Arial" panose="020B0604020202020204" pitchFamily="34" charset="0"/>
                <a:ea typeface="汉仪君黑-45简" panose="020B0604020202020204" charset="-122"/>
                <a:sym typeface="+mn-ea"/>
              </a:rPr>
              <a:t>Top100坑位未满</a:t>
            </a:r>
            <a:endParaRPr lang="zh-CN" altLang="en-US" sz="1600">
              <a:solidFill>
                <a:schemeClr val="dk1"/>
              </a:solidFill>
              <a:latin typeface="Arial" panose="020B0604020202020204" pitchFamily="34" charset="0"/>
              <a:ea typeface="汉仪君黑-45简" panose="020B0604020202020204" charset="-122"/>
              <a:sym typeface="+mn-ea"/>
            </a:endParaRPr>
          </a:p>
          <a:p>
            <a:pPr marL="342900" indent="-342900">
              <a:lnSpc>
                <a:spcPct val="120000"/>
              </a:lnSpc>
              <a:buFont typeface="Arial" panose="020B0604020202020204" pitchFamily="34" charset="0"/>
              <a:buChar char="•"/>
            </a:pPr>
            <a:r>
              <a:rPr sz="1600">
                <a:solidFill>
                  <a:schemeClr val="dk1"/>
                </a:solidFill>
                <a:latin typeface="Arial" panose="020B0604020202020204" pitchFamily="34" charset="0"/>
                <a:ea typeface="汉仪君黑-45简" panose="020B0604020202020204" charset="-122"/>
              </a:rPr>
              <a:t>There are still vacancies in the Top 100 list.</a:t>
            </a:r>
            <a:endParaRPr sz="1600">
              <a:solidFill>
                <a:schemeClr val="dk1"/>
              </a:solidFill>
              <a:latin typeface="Arial" panose="020B0604020202020204" pitchFamily="34" charset="0"/>
              <a:ea typeface="汉仪君黑-45简" panose="020B0604020202020204" charset="-122"/>
            </a:endParaRPr>
          </a:p>
        </p:txBody>
      </p:sp>
      <p:sp>
        <p:nvSpPr>
          <p:cNvPr id="5" name="文本框 4"/>
          <p:cNvSpPr txBox="1"/>
          <p:nvPr/>
        </p:nvSpPr>
        <p:spPr>
          <a:xfrm>
            <a:off x="392430" y="6612890"/>
            <a:ext cx="9801225" cy="245110"/>
          </a:xfrm>
          <a:prstGeom prst="rect">
            <a:avLst/>
          </a:prstGeom>
          <a:noFill/>
        </p:spPr>
        <p:txBody>
          <a:bodyPr wrap="square" rtlCol="0">
            <a:spAutoFit/>
          </a:bodyPr>
          <a:p>
            <a:r>
              <a:rPr lang="en-US" altLang="zh-CN" sz="1000">
                <a:solidFill>
                  <a:schemeClr val="bg1"/>
                </a:solidFill>
              </a:rPr>
              <a:t>Global Cross-Border E-Commerce Training | </a:t>
            </a:r>
            <a:r>
              <a:rPr lang="en-US" altLang="zh-CN" sz="1000">
                <a:solidFill>
                  <a:schemeClr val="bg1"/>
                </a:solidFill>
                <a:sym typeface="+mn-ea"/>
              </a:rPr>
              <a:t>Unit 5  Cross-Border E-Commerce Big Data Analysis</a:t>
            </a:r>
            <a:endParaRPr lang="en-US" altLang="zh-CN" sz="1000">
              <a:solidFill>
                <a:schemeClr val="bg1"/>
              </a:solidFill>
              <a:sym typeface="+mn-ea"/>
            </a:endParaRPr>
          </a:p>
        </p:txBody>
      </p:sp>
      <p:sp>
        <p:nvSpPr>
          <p:cNvPr id="6" name="文本框 5"/>
          <p:cNvSpPr txBox="1"/>
          <p:nvPr>
            <p:custDataLst>
              <p:tags r:id="rId2"/>
            </p:custDataLst>
          </p:nvPr>
        </p:nvSpPr>
        <p:spPr>
          <a:xfrm>
            <a:off x="545465" y="2468245"/>
            <a:ext cx="2381885" cy="1346835"/>
          </a:xfrm>
          <a:prstGeom prst="rect">
            <a:avLst/>
          </a:prstGeom>
          <a:noFill/>
        </p:spPr>
        <p:txBody>
          <a:bodyPr wrap="square" rtlCol="0" anchor="ctr" anchorCtr="0">
            <a:spAutoFit/>
          </a:bodyPr>
          <a:p>
            <a:pPr>
              <a:lnSpc>
                <a:spcPct val="120000"/>
              </a:lnSpc>
            </a:pPr>
            <a:r>
              <a:rPr lang="zh-CN" altLang="en-US" sz="2800" b="1" dirty="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rPr>
              <a:t>市场评价标准</a:t>
            </a:r>
            <a:endParaRPr lang="zh-CN" altLang="en-US" sz="2800" b="1" dirty="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endParaRPr>
          </a:p>
          <a:p>
            <a:pPr algn="ctr">
              <a:lnSpc>
                <a:spcPct val="120000"/>
              </a:lnSpc>
            </a:pPr>
            <a:r>
              <a:rPr lang="zh-CN" altLang="en-US" sz="2000" b="1" dirty="0">
                <a:solidFill>
                  <a:schemeClr val="tx1"/>
                </a:solidFill>
                <a:latin typeface="Arial" panose="020B0604020202020204" pitchFamily="34" charset="0"/>
                <a:ea typeface="微软雅黑" panose="020B0503020204020204" charset="-122"/>
                <a:cs typeface="Arial" panose="020B0604020202020204" pitchFamily="34" charset="0"/>
                <a:sym typeface="+mn-ea"/>
              </a:rPr>
              <a:t>Market </a:t>
            </a:r>
            <a:r>
              <a:rPr lang="en-US" altLang="zh-CN" sz="2000" b="1" dirty="0">
                <a:solidFill>
                  <a:schemeClr val="tx1"/>
                </a:solidFill>
                <a:latin typeface="Arial" panose="020B0604020202020204" pitchFamily="34" charset="0"/>
                <a:ea typeface="微软雅黑" panose="020B0503020204020204" charset="-122"/>
                <a:cs typeface="Arial" panose="020B0604020202020204" pitchFamily="34" charset="0"/>
                <a:sym typeface="+mn-ea"/>
              </a:rPr>
              <a:t>E</a:t>
            </a:r>
            <a:r>
              <a:rPr lang="zh-CN" altLang="en-US" sz="2000" b="1" dirty="0">
                <a:solidFill>
                  <a:schemeClr val="tx1"/>
                </a:solidFill>
                <a:latin typeface="Arial" panose="020B0604020202020204" pitchFamily="34" charset="0"/>
                <a:ea typeface="微软雅黑" panose="020B0503020204020204" charset="-122"/>
                <a:cs typeface="Arial" panose="020B0604020202020204" pitchFamily="34" charset="0"/>
                <a:sym typeface="+mn-ea"/>
              </a:rPr>
              <a:t>valuation </a:t>
            </a:r>
            <a:r>
              <a:rPr lang="en-US" altLang="zh-CN" sz="2000" b="1" dirty="0">
                <a:solidFill>
                  <a:schemeClr val="tx1"/>
                </a:solidFill>
                <a:latin typeface="Arial" panose="020B0604020202020204" pitchFamily="34" charset="0"/>
                <a:ea typeface="微软雅黑" panose="020B0503020204020204" charset="-122"/>
                <a:cs typeface="Arial" panose="020B0604020202020204" pitchFamily="34" charset="0"/>
                <a:sym typeface="+mn-ea"/>
              </a:rPr>
              <a:t>C</a:t>
            </a:r>
            <a:r>
              <a:rPr lang="zh-CN" altLang="en-US" sz="2000" b="1" dirty="0">
                <a:solidFill>
                  <a:schemeClr val="tx1"/>
                </a:solidFill>
                <a:latin typeface="Arial" panose="020B0604020202020204" pitchFamily="34" charset="0"/>
                <a:ea typeface="微软雅黑" panose="020B0503020204020204" charset="-122"/>
                <a:cs typeface="Arial" panose="020B0604020202020204" pitchFamily="34" charset="0"/>
                <a:sym typeface="+mn-ea"/>
              </a:rPr>
              <a:t>riteria</a:t>
            </a:r>
            <a:endParaRPr lang="zh-CN" altLang="en-US" sz="2000" b="1" dirty="0">
              <a:solidFill>
                <a:schemeClr val="tx1"/>
              </a:solidFill>
              <a:latin typeface="Arial" panose="020B0604020202020204" pitchFamily="34" charset="0"/>
              <a:ea typeface="微软雅黑" panose="020B0503020204020204" charset="-122"/>
              <a:cs typeface="Arial" panose="020B0604020202020204" pitchFamily="34" charset="0"/>
              <a:sym typeface="+mn-ea"/>
            </a:endParaRPr>
          </a:p>
        </p:txBody>
      </p:sp>
      <p:sp>
        <p:nvSpPr>
          <p:cNvPr id="8" name="矩形 7"/>
          <p:cNvSpPr/>
          <p:nvPr userDrawn="1">
            <p:custDataLst>
              <p:tags r:id="rId3"/>
            </p:custDataLst>
          </p:nvPr>
        </p:nvSpPr>
        <p:spPr>
          <a:xfrm>
            <a:off x="0" y="513715"/>
            <a:ext cx="3047365" cy="812165"/>
          </a:xfrm>
          <a:prstGeom prst="rect">
            <a:avLst/>
          </a:prstGeom>
          <a:solidFill>
            <a:srgbClr val="034A8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a:solidFill>
                <a:schemeClr val="lt1"/>
              </a:solidFill>
              <a:latin typeface="微软雅黑" panose="020B0503020204020204" charset="-122"/>
              <a:ea typeface="微软雅黑" panose="020B0503020204020204" charset="-122"/>
              <a:sym typeface="+mn-ea"/>
            </a:endParaRPr>
          </a:p>
        </p:txBody>
      </p:sp>
      <p:sp>
        <p:nvSpPr>
          <p:cNvPr id="9" name="文本框 8"/>
          <p:cNvSpPr txBox="1"/>
          <p:nvPr/>
        </p:nvSpPr>
        <p:spPr>
          <a:xfrm>
            <a:off x="155575" y="600710"/>
            <a:ext cx="2892425" cy="614045"/>
          </a:xfrm>
          <a:prstGeom prst="rect">
            <a:avLst/>
          </a:prstGeom>
          <a:noFill/>
        </p:spPr>
        <p:txBody>
          <a:bodyPr wrap="square" rtlCol="0">
            <a:spAutoFit/>
          </a:bodyPr>
          <a:p>
            <a:r>
              <a:rPr lang="zh-CN" altLang="en-US"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综合</a:t>
            </a:r>
            <a:r>
              <a:rPr lang="en-US" altLang="zh-CN"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SWOT</a:t>
            </a:r>
            <a:endParaRPr lang="en-US" altLang="zh-CN"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endParaRPr>
          </a:p>
          <a:p>
            <a:r>
              <a:rPr lang="en-US" altLang="zh-CN"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Comprehensive SWOT</a:t>
            </a:r>
            <a:endParaRPr lang="en-US" altLang="zh-CN"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endParaRPr>
          </a:p>
        </p:txBody>
      </p:sp>
    </p:spTree>
    <p:custDataLst>
      <p:tags r:id="rId4"/>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custDataLst>
              <p:tags r:id="rId1"/>
            </p:custDataLst>
          </p:nvPr>
        </p:nvCxnSpPr>
        <p:spPr>
          <a:xfrm>
            <a:off x="11329087" y="6256244"/>
            <a:ext cx="512915" cy="512915"/>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2"/>
            </p:custDataLst>
          </p:nvPr>
        </p:nvCxnSpPr>
        <p:spPr>
          <a:xfrm>
            <a:off x="11141304" y="6344691"/>
            <a:ext cx="512915" cy="512915"/>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custDataLst>
              <p:tags r:id="rId3"/>
            </p:custDataLst>
          </p:nvPr>
        </p:nvSpPr>
        <p:spPr>
          <a:xfrm>
            <a:off x="3047365" y="1397953"/>
            <a:ext cx="8472805" cy="4061460"/>
          </a:xfrm>
          <a:prstGeom prst="rect">
            <a:avLst/>
          </a:prstGeom>
          <a:noFill/>
        </p:spPr>
        <p:txBody>
          <a:bodyPr wrap="square" rtlCol="0" anchor="ctr" anchorCtr="0">
            <a:spAutoFit/>
          </a:bodyPr>
          <a:p>
            <a:pPr indent="0" algn="l">
              <a:lnSpc>
                <a:spcPct val="100000"/>
              </a:lnSpc>
              <a:spcBef>
                <a:spcPts val="0"/>
              </a:spcBef>
              <a:spcAft>
                <a:spcPts val="0"/>
              </a:spcAft>
              <a:buSzPct val="100000"/>
              <a:buFont typeface="Arial" panose="020B0604020202020204" pitchFamily="34" charset="0"/>
              <a:buNone/>
            </a:pPr>
            <a:endParaRPr lang="zh-CN" altLang="en-US">
              <a:solidFill>
                <a:schemeClr val="dk1">
                  <a:lumMod val="85000"/>
                  <a:lumOff val="15000"/>
                </a:schemeClr>
              </a:solidFill>
              <a:latin typeface="Arial" panose="020B0604020202020204" pitchFamily="34" charset="0"/>
              <a:ea typeface="汉仪君黑-45简" panose="020B0604020202020204" charset="-122"/>
              <a:sym typeface="+mn-ea"/>
            </a:endParaRPr>
          </a:p>
          <a:p>
            <a:pPr marL="285750" indent="-285750" algn="l">
              <a:lnSpc>
                <a:spcPct val="100000"/>
              </a:lnSpc>
              <a:spcBef>
                <a:spcPts val="0"/>
              </a:spcBef>
              <a:spcAft>
                <a:spcPts val="0"/>
              </a:spcAft>
              <a:buSzPct val="100000"/>
              <a:buFont typeface="Arial" panose="020B0604020202020204" pitchFamily="34" charset="0"/>
              <a:buChar char="•"/>
            </a:pPr>
            <a:r>
              <a:rPr lang="zh-CN" altLang="en-US" sz="1600">
                <a:solidFill>
                  <a:schemeClr val="dk1">
                    <a:lumMod val="85000"/>
                    <a:lumOff val="15000"/>
                  </a:schemeClr>
                </a:solidFill>
                <a:latin typeface="Arial" panose="020B0604020202020204" pitchFamily="34" charset="0"/>
                <a:ea typeface="汉仪君黑-45简" panose="020B0604020202020204" charset="-122"/>
                <a:sym typeface="+mn-ea"/>
              </a:rPr>
              <a:t>在有较⼤需求的品类</a:t>
            </a:r>
            <a:r>
              <a:rPr lang="en-US" altLang="zh-CN" sz="1600">
                <a:solidFill>
                  <a:schemeClr val="dk1">
                    <a:lumMod val="85000"/>
                    <a:lumOff val="15000"/>
                  </a:schemeClr>
                </a:solidFill>
                <a:latin typeface="Arial" panose="020B0604020202020204" pitchFamily="34" charset="0"/>
                <a:ea typeface="汉仪君黑-45简" panose="020B0604020202020204" charset="-122"/>
                <a:sym typeface="+mn-ea"/>
              </a:rPr>
              <a:t>.</a:t>
            </a:r>
            <a:endParaRPr lang="zh-CN" altLang="en-US" sz="1600">
              <a:solidFill>
                <a:schemeClr val="dk1">
                  <a:lumMod val="85000"/>
                  <a:lumOff val="15000"/>
                </a:schemeClr>
              </a:solidFill>
              <a:latin typeface="Arial" panose="020B0604020202020204" pitchFamily="34" charset="0"/>
              <a:ea typeface="汉仪君黑-45简" panose="020B0604020202020204" charset="-122"/>
              <a:sym typeface="+mn-ea"/>
            </a:endParaRPr>
          </a:p>
          <a:p>
            <a:pPr marL="285750" indent="-285750" algn="l">
              <a:lnSpc>
                <a:spcPct val="100000"/>
              </a:lnSpc>
              <a:spcBef>
                <a:spcPts val="0"/>
              </a:spcBef>
              <a:spcAft>
                <a:spcPts val="0"/>
              </a:spcAft>
              <a:buSzPct val="100000"/>
              <a:buFont typeface="Arial" panose="020B0604020202020204" pitchFamily="34" charset="0"/>
              <a:buChar char="•"/>
            </a:pPr>
            <a:r>
              <a:rPr lang="en-US" altLang="zh-CN" sz="1600">
                <a:solidFill>
                  <a:schemeClr val="dk1">
                    <a:lumMod val="85000"/>
                    <a:lumOff val="15000"/>
                  </a:schemeClr>
                </a:solidFill>
                <a:latin typeface="Arial" panose="020B0604020202020204" pitchFamily="34" charset="0"/>
                <a:ea typeface="汉仪君黑-45简" panose="020B0604020202020204" charset="-122"/>
                <a:sym typeface="+mn-ea"/>
              </a:rPr>
              <a:t>The product belongs to a </a:t>
            </a:r>
            <a:r>
              <a:rPr lang="zh-CN" altLang="en-US" sz="1600">
                <a:solidFill>
                  <a:schemeClr val="dk1">
                    <a:lumMod val="85000"/>
                    <a:lumOff val="15000"/>
                  </a:schemeClr>
                </a:solidFill>
                <a:latin typeface="Arial" panose="020B0604020202020204" pitchFamily="34" charset="0"/>
                <a:ea typeface="汉仪君黑-45简" panose="020B0604020202020204" charset="-122"/>
                <a:sym typeface="+mn-ea"/>
              </a:rPr>
              <a:t>category</a:t>
            </a:r>
            <a:r>
              <a:rPr lang="en-US" altLang="zh-CN" sz="1600">
                <a:solidFill>
                  <a:schemeClr val="dk1">
                    <a:lumMod val="85000"/>
                    <a:lumOff val="15000"/>
                  </a:schemeClr>
                </a:solidFill>
                <a:latin typeface="Arial" panose="020B0604020202020204" pitchFamily="34" charset="0"/>
                <a:ea typeface="汉仪君黑-45简" panose="020B0604020202020204" charset="-122"/>
                <a:sym typeface="+mn-ea"/>
              </a:rPr>
              <a:t> with greater</a:t>
            </a:r>
            <a:r>
              <a:rPr lang="zh-CN" altLang="en-US" sz="1600">
                <a:solidFill>
                  <a:schemeClr val="dk1">
                    <a:lumMod val="85000"/>
                    <a:lumOff val="15000"/>
                  </a:schemeClr>
                </a:solidFill>
                <a:latin typeface="Arial" panose="020B0604020202020204" pitchFamily="34" charset="0"/>
                <a:ea typeface="汉仪君黑-45简" panose="020B0604020202020204" charset="-122"/>
                <a:sym typeface="+mn-ea"/>
              </a:rPr>
              <a:t> demand</a:t>
            </a:r>
            <a:r>
              <a:rPr lang="en-US" altLang="zh-CN" sz="1600">
                <a:solidFill>
                  <a:schemeClr val="dk1">
                    <a:lumMod val="85000"/>
                    <a:lumOff val="15000"/>
                  </a:schemeClr>
                </a:solidFill>
                <a:latin typeface="Arial" panose="020B0604020202020204" pitchFamily="34" charset="0"/>
                <a:ea typeface="汉仪君黑-45简" panose="020B0604020202020204" charset="-122"/>
                <a:sym typeface="+mn-ea"/>
              </a:rPr>
              <a:t>.</a:t>
            </a:r>
            <a:endParaRPr lang="zh-CN" altLang="en-US" sz="1600">
              <a:solidFill>
                <a:schemeClr val="dk1">
                  <a:lumMod val="85000"/>
                  <a:lumOff val="15000"/>
                </a:schemeClr>
              </a:solidFill>
              <a:latin typeface="Arial" panose="020B0604020202020204" pitchFamily="34" charset="0"/>
              <a:ea typeface="汉仪君黑-45简" panose="020B0604020202020204" charset="-122"/>
              <a:sym typeface="+mn-ea"/>
            </a:endParaRPr>
          </a:p>
          <a:p>
            <a:pPr marL="285750" indent="-285750" algn="l">
              <a:lnSpc>
                <a:spcPct val="100000"/>
              </a:lnSpc>
              <a:spcBef>
                <a:spcPts val="0"/>
              </a:spcBef>
              <a:spcAft>
                <a:spcPts val="0"/>
              </a:spcAft>
              <a:buSzPct val="100000"/>
              <a:buFont typeface="Arial" panose="020B0604020202020204" pitchFamily="34" charset="0"/>
              <a:buChar char="•"/>
            </a:pPr>
            <a:r>
              <a:rPr lang="zh-CN" altLang="en-US" sz="1600">
                <a:solidFill>
                  <a:schemeClr val="dk1">
                    <a:lumMod val="85000"/>
                    <a:lumOff val="15000"/>
                  </a:schemeClr>
                </a:solidFill>
                <a:latin typeface="Arial" panose="020B0604020202020204" pitchFamily="34" charset="0"/>
                <a:ea typeface="汉仪君黑-45简" panose="020B0604020202020204" charset="-122"/>
                <a:sym typeface="+mn-ea"/>
              </a:rPr>
              <a:t>对标产品上架时间短，评价数量少</a:t>
            </a:r>
            <a:endParaRPr lang="zh-CN" altLang="en-US" sz="1600">
              <a:solidFill>
                <a:schemeClr val="dk1">
                  <a:lumMod val="85000"/>
                  <a:lumOff val="15000"/>
                </a:schemeClr>
              </a:solidFill>
              <a:latin typeface="Arial" panose="020B0604020202020204" pitchFamily="34" charset="0"/>
              <a:ea typeface="汉仪君黑-45简" panose="020B0604020202020204" charset="-122"/>
              <a:sym typeface="+mn-ea"/>
            </a:endParaRPr>
          </a:p>
          <a:p>
            <a:pPr marL="285750" indent="-285750" algn="l">
              <a:lnSpc>
                <a:spcPct val="100000"/>
              </a:lnSpc>
              <a:spcBef>
                <a:spcPts val="0"/>
              </a:spcBef>
              <a:spcAft>
                <a:spcPts val="0"/>
              </a:spcAft>
              <a:buSzPct val="100000"/>
              <a:buFont typeface="Arial" panose="020B0604020202020204" pitchFamily="34" charset="0"/>
              <a:buChar char="•"/>
            </a:pPr>
            <a:r>
              <a:rPr lang="zh-CN" altLang="en-US" sz="1600">
                <a:solidFill>
                  <a:schemeClr val="dk1">
                    <a:lumMod val="85000"/>
                    <a:lumOff val="15000"/>
                  </a:schemeClr>
                </a:solidFill>
                <a:latin typeface="Arial" panose="020B0604020202020204" pitchFamily="34" charset="0"/>
                <a:ea typeface="汉仪君黑-45简" panose="020B0604020202020204" charset="-122"/>
                <a:sym typeface="+mn-ea"/>
              </a:rPr>
              <a:t>The shelf time of the bench-marking products is short, and the </a:t>
            </a:r>
            <a:r>
              <a:rPr lang="en-US" altLang="zh-CN" sz="1600">
                <a:solidFill>
                  <a:schemeClr val="dk1">
                    <a:lumMod val="85000"/>
                    <a:lumOff val="15000"/>
                  </a:schemeClr>
                </a:solidFill>
                <a:latin typeface="Arial" panose="020B0604020202020204" pitchFamily="34" charset="0"/>
                <a:ea typeface="汉仪君黑-45简" panose="020B0604020202020204" charset="-122"/>
                <a:sym typeface="+mn-ea"/>
              </a:rPr>
              <a:t>amount</a:t>
            </a:r>
            <a:r>
              <a:rPr lang="zh-CN" altLang="en-US" sz="1600">
                <a:solidFill>
                  <a:schemeClr val="dk1">
                    <a:lumMod val="85000"/>
                    <a:lumOff val="15000"/>
                  </a:schemeClr>
                </a:solidFill>
                <a:latin typeface="Arial" panose="020B0604020202020204" pitchFamily="34" charset="0"/>
                <a:ea typeface="汉仪君黑-45简" panose="020B0604020202020204" charset="-122"/>
                <a:sym typeface="+mn-ea"/>
              </a:rPr>
              <a:t> of feedback is small.</a:t>
            </a:r>
            <a:endParaRPr lang="zh-CN" altLang="en-US" sz="1600">
              <a:solidFill>
                <a:schemeClr val="dk1">
                  <a:lumMod val="85000"/>
                  <a:lumOff val="15000"/>
                </a:schemeClr>
              </a:solidFill>
              <a:latin typeface="Arial" panose="020B0604020202020204" pitchFamily="34" charset="0"/>
              <a:ea typeface="汉仪君黑-45简" panose="020B0604020202020204" charset="-122"/>
              <a:sym typeface="+mn-ea"/>
            </a:endParaRPr>
          </a:p>
          <a:p>
            <a:pPr marL="285750" indent="-285750" algn="l">
              <a:lnSpc>
                <a:spcPct val="100000"/>
              </a:lnSpc>
              <a:spcBef>
                <a:spcPts val="0"/>
              </a:spcBef>
              <a:spcAft>
                <a:spcPts val="0"/>
              </a:spcAft>
              <a:buSzPct val="100000"/>
              <a:buFont typeface="Arial" panose="020B0604020202020204" pitchFamily="34" charset="0"/>
              <a:buChar char="•"/>
            </a:pPr>
            <a:r>
              <a:rPr lang="zh-CN" altLang="en-US" sz="1600">
                <a:solidFill>
                  <a:schemeClr val="dk1">
                    <a:lumMod val="85000"/>
                    <a:lumOff val="15000"/>
                  </a:schemeClr>
                </a:solidFill>
                <a:latin typeface="Arial" panose="020B0604020202020204" pitchFamily="34" charset="0"/>
                <a:ea typeface="汉仪君黑-45简" panose="020B0604020202020204" charset="-122"/>
                <a:sym typeface="+mn-ea"/>
              </a:rPr>
              <a:t>对标产品有不错的销量</a:t>
            </a:r>
            <a:endParaRPr lang="zh-CN" altLang="en-US" sz="1600">
              <a:solidFill>
                <a:schemeClr val="dk1">
                  <a:lumMod val="85000"/>
                  <a:lumOff val="15000"/>
                </a:schemeClr>
              </a:solidFill>
              <a:latin typeface="Arial" panose="020B0604020202020204" pitchFamily="34" charset="0"/>
              <a:ea typeface="汉仪君黑-45简" panose="020B0604020202020204" charset="-122"/>
              <a:sym typeface="+mn-ea"/>
            </a:endParaRPr>
          </a:p>
          <a:p>
            <a:pPr marL="285750" indent="-285750" algn="l">
              <a:lnSpc>
                <a:spcPct val="100000"/>
              </a:lnSpc>
              <a:spcBef>
                <a:spcPts val="0"/>
              </a:spcBef>
              <a:spcAft>
                <a:spcPts val="0"/>
              </a:spcAft>
              <a:buSzPct val="100000"/>
              <a:buFont typeface="Arial" panose="020B0604020202020204" pitchFamily="34" charset="0"/>
              <a:buChar char="•"/>
            </a:pPr>
            <a:r>
              <a:rPr lang="zh-CN" altLang="en-US" sz="1600">
                <a:solidFill>
                  <a:schemeClr val="dk1">
                    <a:lumMod val="85000"/>
                    <a:lumOff val="15000"/>
                  </a:schemeClr>
                </a:solidFill>
                <a:latin typeface="Arial" panose="020B0604020202020204" pitchFamily="34" charset="0"/>
                <a:ea typeface="汉仪君黑-45简" panose="020B0604020202020204" charset="-122"/>
                <a:sym typeface="+mn-ea"/>
              </a:rPr>
              <a:t>The bench-marking</a:t>
            </a:r>
            <a:r>
              <a:rPr lang="zh-CN" altLang="en-US" sz="1600">
                <a:solidFill>
                  <a:schemeClr val="dk1">
                    <a:lumMod val="85000"/>
                    <a:lumOff val="15000"/>
                  </a:schemeClr>
                </a:solidFill>
                <a:latin typeface="Arial" panose="020B0604020202020204" pitchFamily="34" charset="0"/>
                <a:ea typeface="汉仪君黑-45简" panose="020B0604020202020204" charset="-122"/>
                <a:sym typeface="+mn-ea"/>
              </a:rPr>
              <a:t> products have good sales.</a:t>
            </a:r>
            <a:endParaRPr lang="zh-CN" altLang="en-US" sz="1600">
              <a:solidFill>
                <a:schemeClr val="dk1">
                  <a:lumMod val="85000"/>
                  <a:lumOff val="15000"/>
                </a:schemeClr>
              </a:solidFill>
              <a:latin typeface="Arial" panose="020B0604020202020204" pitchFamily="34" charset="0"/>
              <a:ea typeface="汉仪君黑-45简" panose="020B0604020202020204" charset="-122"/>
              <a:sym typeface="+mn-ea"/>
            </a:endParaRPr>
          </a:p>
          <a:p>
            <a:pPr marL="285750" indent="-285750" algn="l">
              <a:lnSpc>
                <a:spcPct val="100000"/>
              </a:lnSpc>
              <a:spcBef>
                <a:spcPts val="0"/>
              </a:spcBef>
              <a:spcAft>
                <a:spcPts val="0"/>
              </a:spcAft>
              <a:buSzPct val="100000"/>
              <a:buFont typeface="Arial" panose="020B0604020202020204" pitchFamily="34" charset="0"/>
              <a:buChar char="•"/>
            </a:pPr>
            <a:r>
              <a:rPr lang="zh-CN" altLang="en-US" sz="1600">
                <a:solidFill>
                  <a:schemeClr val="dk1">
                    <a:lumMod val="85000"/>
                    <a:lumOff val="15000"/>
                  </a:schemeClr>
                </a:solidFill>
                <a:latin typeface="Arial" panose="020B0604020202020204" pitchFamily="34" charset="0"/>
                <a:ea typeface="汉仪君黑-45简" panose="020B0604020202020204" charset="-122"/>
                <a:sym typeface="+mn-ea"/>
              </a:rPr>
              <a:t>对标产品排名上升较快</a:t>
            </a:r>
            <a:endParaRPr lang="zh-CN" altLang="en-US" sz="1600">
              <a:solidFill>
                <a:schemeClr val="dk1">
                  <a:lumMod val="85000"/>
                  <a:lumOff val="15000"/>
                </a:schemeClr>
              </a:solidFill>
              <a:latin typeface="Arial" panose="020B0604020202020204" pitchFamily="34" charset="0"/>
              <a:ea typeface="汉仪君黑-45简" panose="020B0604020202020204" charset="-122"/>
              <a:sym typeface="+mn-ea"/>
            </a:endParaRPr>
          </a:p>
          <a:p>
            <a:pPr marL="285750" indent="-285750" algn="l">
              <a:lnSpc>
                <a:spcPct val="100000"/>
              </a:lnSpc>
              <a:spcBef>
                <a:spcPts val="0"/>
              </a:spcBef>
              <a:spcAft>
                <a:spcPts val="0"/>
              </a:spcAft>
              <a:buSzPct val="100000"/>
              <a:buFont typeface="Arial" panose="020B0604020202020204" pitchFamily="34" charset="0"/>
              <a:buChar char="•"/>
            </a:pPr>
            <a:r>
              <a:rPr lang="en-US" altLang="zh-CN" sz="1600">
                <a:solidFill>
                  <a:schemeClr val="dk1">
                    <a:lumMod val="85000"/>
                    <a:lumOff val="15000"/>
                  </a:schemeClr>
                </a:solidFill>
                <a:latin typeface="Arial" panose="020B0604020202020204" pitchFamily="34" charset="0"/>
                <a:ea typeface="汉仪君黑-45简" panose="020B0604020202020204" charset="-122"/>
                <a:sym typeface="+mn-ea"/>
              </a:rPr>
              <a:t>The r</a:t>
            </a:r>
            <a:r>
              <a:rPr lang="zh-CN" altLang="en-US" sz="1600">
                <a:solidFill>
                  <a:schemeClr val="dk1">
                    <a:lumMod val="85000"/>
                    <a:lumOff val="15000"/>
                  </a:schemeClr>
                </a:solidFill>
                <a:latin typeface="Arial" panose="020B0604020202020204" pitchFamily="34" charset="0"/>
                <a:ea typeface="汉仪君黑-45简" panose="020B0604020202020204" charset="-122"/>
                <a:sym typeface="+mn-ea"/>
              </a:rPr>
              <a:t>anking of</a:t>
            </a:r>
            <a:r>
              <a:rPr lang="en-US" altLang="zh-CN" sz="1600">
                <a:solidFill>
                  <a:schemeClr val="dk1">
                    <a:lumMod val="85000"/>
                    <a:lumOff val="15000"/>
                  </a:schemeClr>
                </a:solidFill>
                <a:latin typeface="Arial" panose="020B0604020202020204" pitchFamily="34" charset="0"/>
                <a:ea typeface="汉仪君黑-45简" panose="020B0604020202020204" charset="-122"/>
                <a:sym typeface="+mn-ea"/>
              </a:rPr>
              <a:t> the</a:t>
            </a:r>
            <a:r>
              <a:rPr lang="zh-CN" altLang="en-US" sz="1600">
                <a:solidFill>
                  <a:schemeClr val="dk1">
                    <a:lumMod val="85000"/>
                    <a:lumOff val="15000"/>
                  </a:schemeClr>
                </a:solidFill>
                <a:latin typeface="Arial" panose="020B0604020202020204" pitchFamily="34" charset="0"/>
                <a:ea typeface="汉仪君黑-45简" panose="020B0604020202020204" charset="-122"/>
                <a:sym typeface="+mn-ea"/>
              </a:rPr>
              <a:t> </a:t>
            </a:r>
            <a:r>
              <a:rPr lang="zh-CN" altLang="en-US" sz="1600">
                <a:solidFill>
                  <a:schemeClr val="dk1">
                    <a:lumMod val="85000"/>
                    <a:lumOff val="15000"/>
                  </a:schemeClr>
                </a:solidFill>
                <a:latin typeface="Arial" panose="020B0604020202020204" pitchFamily="34" charset="0"/>
                <a:ea typeface="汉仪君黑-45简" panose="020B0604020202020204" charset="-122"/>
                <a:sym typeface="+mn-ea"/>
              </a:rPr>
              <a:t>bench-marking products rose quickly</a:t>
            </a:r>
            <a:r>
              <a:rPr lang="en-US" altLang="zh-CN" sz="1600">
                <a:solidFill>
                  <a:schemeClr val="dk1">
                    <a:lumMod val="85000"/>
                    <a:lumOff val="15000"/>
                  </a:schemeClr>
                </a:solidFill>
                <a:latin typeface="Arial" panose="020B0604020202020204" pitchFamily="34" charset="0"/>
                <a:ea typeface="汉仪君黑-45简" panose="020B0604020202020204" charset="-122"/>
                <a:sym typeface="+mn-ea"/>
              </a:rPr>
              <a:t>.</a:t>
            </a:r>
            <a:endParaRPr lang="zh-CN" altLang="en-US" sz="1600">
              <a:solidFill>
                <a:schemeClr val="dk1">
                  <a:lumMod val="85000"/>
                  <a:lumOff val="15000"/>
                </a:schemeClr>
              </a:solidFill>
              <a:latin typeface="Arial" panose="020B0604020202020204" pitchFamily="34" charset="0"/>
              <a:ea typeface="汉仪君黑-45简" panose="020B0604020202020204" charset="-122"/>
              <a:sym typeface="+mn-ea"/>
            </a:endParaRPr>
          </a:p>
          <a:p>
            <a:pPr marL="285750" indent="-285750" algn="l">
              <a:lnSpc>
                <a:spcPct val="100000"/>
              </a:lnSpc>
              <a:spcBef>
                <a:spcPts val="0"/>
              </a:spcBef>
              <a:spcAft>
                <a:spcPts val="0"/>
              </a:spcAft>
              <a:buSzPct val="100000"/>
              <a:buFont typeface="Arial" panose="020B0604020202020204" pitchFamily="34" charset="0"/>
              <a:buChar char="•"/>
            </a:pPr>
            <a:r>
              <a:rPr lang="zh-CN" altLang="en-US" sz="1600">
                <a:solidFill>
                  <a:schemeClr val="dk1">
                    <a:lumMod val="85000"/>
                    <a:lumOff val="15000"/>
                  </a:schemeClr>
                </a:solidFill>
                <a:latin typeface="Arial" panose="020B0604020202020204" pitchFamily="34" charset="0"/>
                <a:ea typeface="汉仪君黑-45简" panose="020B0604020202020204" charset="-122"/>
                <a:sym typeface="+mn-ea"/>
              </a:rPr>
              <a:t>对标产品相关关键词排名靠前</a:t>
            </a:r>
            <a:endParaRPr lang="zh-CN" altLang="en-US" sz="1600">
              <a:solidFill>
                <a:schemeClr val="dk1">
                  <a:lumMod val="85000"/>
                  <a:lumOff val="15000"/>
                </a:schemeClr>
              </a:solidFill>
              <a:latin typeface="Arial" panose="020B0604020202020204" pitchFamily="34" charset="0"/>
              <a:ea typeface="汉仪君黑-45简" panose="020B0604020202020204" charset="-122"/>
              <a:sym typeface="+mn-ea"/>
            </a:endParaRPr>
          </a:p>
          <a:p>
            <a:pPr marL="285750" indent="-285750" algn="l">
              <a:lnSpc>
                <a:spcPct val="100000"/>
              </a:lnSpc>
              <a:spcBef>
                <a:spcPts val="0"/>
              </a:spcBef>
              <a:spcAft>
                <a:spcPts val="0"/>
              </a:spcAft>
              <a:buSzPct val="100000"/>
              <a:buFont typeface="Arial" panose="020B0604020202020204" pitchFamily="34" charset="0"/>
              <a:buChar char="•"/>
            </a:pPr>
            <a:r>
              <a:rPr lang="en-US" altLang="zh-CN" sz="1600">
                <a:solidFill>
                  <a:schemeClr val="dk1">
                    <a:lumMod val="85000"/>
                    <a:lumOff val="15000"/>
                  </a:schemeClr>
                </a:solidFill>
                <a:latin typeface="Arial" panose="020B0604020202020204" pitchFamily="34" charset="0"/>
                <a:ea typeface="汉仪君黑-45简" panose="020B0604020202020204" charset="-122"/>
                <a:sym typeface="+mn-ea"/>
              </a:rPr>
              <a:t>K</a:t>
            </a:r>
            <a:r>
              <a:rPr lang="zh-CN" altLang="en-US" sz="1600">
                <a:solidFill>
                  <a:schemeClr val="dk1">
                    <a:lumMod val="85000"/>
                    <a:lumOff val="15000"/>
                  </a:schemeClr>
                </a:solidFill>
                <a:latin typeface="Arial" panose="020B0604020202020204" pitchFamily="34" charset="0"/>
                <a:ea typeface="汉仪君黑-45简" panose="020B0604020202020204" charset="-122"/>
                <a:sym typeface="+mn-ea"/>
              </a:rPr>
              <a:t>eywords related </a:t>
            </a:r>
            <a:r>
              <a:rPr lang="en-US" altLang="zh-CN" sz="1600">
                <a:solidFill>
                  <a:schemeClr val="dk1">
                    <a:lumMod val="85000"/>
                    <a:lumOff val="15000"/>
                  </a:schemeClr>
                </a:solidFill>
                <a:latin typeface="Arial" panose="020B0604020202020204" pitchFamily="34" charset="0"/>
                <a:ea typeface="汉仪君黑-45简" panose="020B0604020202020204" charset="-122"/>
                <a:sym typeface="+mn-ea"/>
              </a:rPr>
              <a:t>t</a:t>
            </a:r>
            <a:r>
              <a:rPr lang="zh-CN" altLang="en-US" sz="1600">
                <a:solidFill>
                  <a:schemeClr val="dk1">
                    <a:lumMod val="85000"/>
                    <a:lumOff val="15000"/>
                  </a:schemeClr>
                </a:solidFill>
                <a:latin typeface="Arial" panose="020B0604020202020204" pitchFamily="34" charset="0"/>
                <a:ea typeface="汉仪君黑-45简" panose="020B0604020202020204" charset="-122"/>
                <a:sym typeface="+mn-ea"/>
              </a:rPr>
              <a:t>o the bench-marking product</a:t>
            </a:r>
            <a:r>
              <a:rPr lang="en-US" altLang="zh-CN" sz="1600">
                <a:solidFill>
                  <a:schemeClr val="dk1">
                    <a:lumMod val="85000"/>
                    <a:lumOff val="15000"/>
                  </a:schemeClr>
                </a:solidFill>
                <a:latin typeface="Arial" panose="020B0604020202020204" pitchFamily="34" charset="0"/>
                <a:ea typeface="汉仪君黑-45简" panose="020B0604020202020204" charset="-122"/>
                <a:sym typeface="+mn-ea"/>
              </a:rPr>
              <a:t>s</a:t>
            </a:r>
            <a:r>
              <a:rPr lang="zh-CN" altLang="en-US" sz="1600">
                <a:solidFill>
                  <a:schemeClr val="dk1">
                    <a:lumMod val="85000"/>
                    <a:lumOff val="15000"/>
                  </a:schemeClr>
                </a:solidFill>
                <a:latin typeface="Arial" panose="020B0604020202020204" pitchFamily="34" charset="0"/>
                <a:ea typeface="汉仪君黑-45简" panose="020B0604020202020204" charset="-122"/>
                <a:sym typeface="+mn-ea"/>
              </a:rPr>
              <a:t> rank </a:t>
            </a:r>
            <a:r>
              <a:rPr lang="en-US" altLang="zh-CN" sz="1600">
                <a:solidFill>
                  <a:schemeClr val="dk1">
                    <a:lumMod val="85000"/>
                    <a:lumOff val="15000"/>
                  </a:schemeClr>
                </a:solidFill>
                <a:latin typeface="Arial" panose="020B0604020202020204" pitchFamily="34" charset="0"/>
                <a:ea typeface="汉仪君黑-45简" panose="020B0604020202020204" charset="-122"/>
                <a:sym typeface="+mn-ea"/>
              </a:rPr>
              <a:t>at</a:t>
            </a:r>
            <a:r>
              <a:rPr lang="zh-CN" altLang="en-US" sz="1600">
                <a:solidFill>
                  <a:schemeClr val="dk1">
                    <a:lumMod val="85000"/>
                    <a:lumOff val="15000"/>
                  </a:schemeClr>
                </a:solidFill>
                <a:latin typeface="Arial" panose="020B0604020202020204" pitchFamily="34" charset="0"/>
                <a:ea typeface="汉仪君黑-45简" panose="020B0604020202020204" charset="-122"/>
                <a:sym typeface="+mn-ea"/>
              </a:rPr>
              <a:t> the top</a:t>
            </a:r>
            <a:r>
              <a:rPr lang="en-US" altLang="zh-CN" sz="1600">
                <a:solidFill>
                  <a:schemeClr val="dk1">
                    <a:lumMod val="85000"/>
                    <a:lumOff val="15000"/>
                  </a:schemeClr>
                </a:solidFill>
                <a:latin typeface="Arial" panose="020B0604020202020204" pitchFamily="34" charset="0"/>
                <a:ea typeface="汉仪君黑-45简" panose="020B0604020202020204" charset="-122"/>
                <a:sym typeface="+mn-ea"/>
              </a:rPr>
              <a:t>.</a:t>
            </a:r>
            <a:endParaRPr lang="zh-CN" altLang="en-US" sz="1600">
              <a:solidFill>
                <a:schemeClr val="dk1">
                  <a:lumMod val="85000"/>
                  <a:lumOff val="15000"/>
                </a:schemeClr>
              </a:solidFill>
              <a:latin typeface="Arial" panose="020B0604020202020204" pitchFamily="34" charset="0"/>
              <a:ea typeface="汉仪君黑-45简" panose="020B0604020202020204" charset="-122"/>
              <a:sym typeface="+mn-ea"/>
            </a:endParaRPr>
          </a:p>
          <a:p>
            <a:pPr marL="285750" indent="-285750" algn="l">
              <a:lnSpc>
                <a:spcPct val="100000"/>
              </a:lnSpc>
              <a:spcBef>
                <a:spcPts val="0"/>
              </a:spcBef>
              <a:spcAft>
                <a:spcPts val="0"/>
              </a:spcAft>
              <a:buSzPct val="100000"/>
              <a:buFont typeface="Arial" panose="020B0604020202020204" pitchFamily="34" charset="0"/>
              <a:buChar char="•"/>
            </a:pPr>
            <a:r>
              <a:rPr lang="zh-CN" altLang="en-US" sz="1600">
                <a:solidFill>
                  <a:schemeClr val="dk1">
                    <a:lumMod val="85000"/>
                    <a:lumOff val="15000"/>
                  </a:schemeClr>
                </a:solidFill>
                <a:latin typeface="Arial" panose="020B0604020202020204" pitchFamily="34" charset="0"/>
                <a:ea typeface="汉仪君黑-45简" panose="020B0604020202020204" charset="-122"/>
                <a:sym typeface="+mn-ea"/>
              </a:rPr>
              <a:t>对标的同类代表性产品排名趋势向好</a:t>
            </a:r>
            <a:endParaRPr lang="zh-CN" altLang="en-US" sz="1600">
              <a:solidFill>
                <a:schemeClr val="dk1">
                  <a:lumMod val="85000"/>
                  <a:lumOff val="15000"/>
                </a:schemeClr>
              </a:solidFill>
              <a:latin typeface="Arial" panose="020B0604020202020204" pitchFamily="34" charset="0"/>
              <a:ea typeface="汉仪君黑-45简" panose="020B0604020202020204" charset="-122"/>
              <a:sym typeface="+mn-ea"/>
            </a:endParaRPr>
          </a:p>
          <a:p>
            <a:pPr marL="285750" indent="-285750" algn="l">
              <a:lnSpc>
                <a:spcPct val="100000"/>
              </a:lnSpc>
              <a:spcBef>
                <a:spcPts val="0"/>
              </a:spcBef>
              <a:spcAft>
                <a:spcPts val="0"/>
              </a:spcAft>
              <a:buSzPct val="100000"/>
              <a:buFont typeface="Arial" panose="020B0604020202020204" pitchFamily="34" charset="0"/>
              <a:buChar char="•"/>
            </a:pPr>
            <a:r>
              <a:rPr lang="zh-CN" altLang="en-US" sz="1600">
                <a:solidFill>
                  <a:schemeClr val="dk1">
                    <a:lumMod val="85000"/>
                    <a:lumOff val="15000"/>
                  </a:schemeClr>
                </a:solidFill>
                <a:latin typeface="Arial" panose="020B0604020202020204" pitchFamily="34" charset="0"/>
                <a:ea typeface="汉仪君黑-45简" panose="020B0604020202020204" charset="-122"/>
                <a:sym typeface="+mn-ea"/>
              </a:rPr>
              <a:t>The ranking of representative bench-marking</a:t>
            </a:r>
            <a:r>
              <a:rPr lang="en-US" altLang="zh-CN" sz="1600">
                <a:solidFill>
                  <a:schemeClr val="dk1">
                    <a:lumMod val="85000"/>
                    <a:lumOff val="15000"/>
                  </a:schemeClr>
                </a:solidFill>
                <a:latin typeface="Arial" panose="020B0604020202020204" pitchFamily="34" charset="0"/>
                <a:ea typeface="汉仪君黑-45简" panose="020B0604020202020204" charset="-122"/>
                <a:sym typeface="+mn-ea"/>
              </a:rPr>
              <a:t> </a:t>
            </a:r>
            <a:r>
              <a:rPr lang="zh-CN" altLang="en-US" sz="1600">
                <a:solidFill>
                  <a:schemeClr val="dk1">
                    <a:lumMod val="85000"/>
                    <a:lumOff val="15000"/>
                  </a:schemeClr>
                </a:solidFill>
                <a:latin typeface="Arial" panose="020B0604020202020204" pitchFamily="34" charset="0"/>
                <a:ea typeface="汉仪君黑-45简" panose="020B0604020202020204" charset="-122"/>
                <a:sym typeface="+mn-ea"/>
              </a:rPr>
              <a:t>products in the same category is improving</a:t>
            </a:r>
            <a:r>
              <a:rPr lang="en-US" altLang="zh-CN" sz="1600">
                <a:solidFill>
                  <a:schemeClr val="dk1">
                    <a:lumMod val="85000"/>
                    <a:lumOff val="15000"/>
                  </a:schemeClr>
                </a:solidFill>
                <a:latin typeface="Arial" panose="020B0604020202020204" pitchFamily="34" charset="0"/>
                <a:ea typeface="汉仪君黑-45简" panose="020B0604020202020204" charset="-122"/>
                <a:sym typeface="+mn-ea"/>
              </a:rPr>
              <a:t>.</a:t>
            </a:r>
            <a:endParaRPr lang="zh-CN" altLang="en-US" sz="1600">
              <a:solidFill>
                <a:schemeClr val="dk1">
                  <a:lumMod val="85000"/>
                  <a:lumOff val="15000"/>
                </a:schemeClr>
              </a:solidFill>
              <a:latin typeface="Arial" panose="020B0604020202020204" pitchFamily="34" charset="0"/>
              <a:ea typeface="汉仪君黑-45简" panose="020B0604020202020204" charset="-122"/>
              <a:sym typeface="+mn-ea"/>
            </a:endParaRPr>
          </a:p>
          <a:p>
            <a:pPr marL="285750" indent="-285750" algn="l">
              <a:lnSpc>
                <a:spcPct val="100000"/>
              </a:lnSpc>
              <a:spcBef>
                <a:spcPts val="0"/>
              </a:spcBef>
              <a:spcAft>
                <a:spcPts val="0"/>
              </a:spcAft>
              <a:buSzPct val="100000"/>
              <a:buFont typeface="Arial" panose="020B0604020202020204" pitchFamily="34" charset="0"/>
              <a:buChar char="•"/>
            </a:pPr>
            <a:r>
              <a:rPr lang="zh-CN" altLang="en-US" sz="1600">
                <a:solidFill>
                  <a:schemeClr val="dk1">
                    <a:lumMod val="85000"/>
                    <a:lumOff val="15000"/>
                  </a:schemeClr>
                </a:solidFill>
                <a:latin typeface="Arial" panose="020B0604020202020204" pitchFamily="34" charset="0"/>
                <a:ea typeface="汉仪君黑-45简" panose="020B0604020202020204" charset="-122"/>
                <a:sym typeface="+mn-ea"/>
              </a:rPr>
              <a:t>差异化的产品外观、功能、性能</a:t>
            </a:r>
            <a:endParaRPr lang="zh-CN" altLang="en-US" sz="1600">
              <a:solidFill>
                <a:schemeClr val="dk1">
                  <a:lumMod val="85000"/>
                  <a:lumOff val="15000"/>
                </a:schemeClr>
              </a:solidFill>
              <a:latin typeface="Arial" panose="020B0604020202020204" pitchFamily="34" charset="0"/>
              <a:ea typeface="汉仪君黑-45简" panose="020B0604020202020204" charset="-122"/>
              <a:sym typeface="+mn-ea"/>
            </a:endParaRPr>
          </a:p>
          <a:p>
            <a:pPr marL="285750" indent="-285750" algn="l">
              <a:lnSpc>
                <a:spcPct val="100000"/>
              </a:lnSpc>
              <a:spcBef>
                <a:spcPts val="0"/>
              </a:spcBef>
              <a:spcAft>
                <a:spcPts val="0"/>
              </a:spcAft>
              <a:buSzPct val="100000"/>
              <a:buFont typeface="Arial" panose="020B0604020202020204" pitchFamily="34" charset="0"/>
              <a:buChar char="•"/>
            </a:pPr>
            <a:r>
              <a:rPr lang="zh-CN" altLang="en-US" sz="1600">
                <a:solidFill>
                  <a:schemeClr val="dk1">
                    <a:lumMod val="85000"/>
                    <a:lumOff val="15000"/>
                  </a:schemeClr>
                </a:solidFill>
                <a:latin typeface="Arial" panose="020B0604020202020204" pitchFamily="34" charset="0"/>
                <a:ea typeface="汉仪君黑-45简" panose="020B0604020202020204" charset="-122"/>
                <a:sym typeface="+mn-ea"/>
              </a:rPr>
              <a:t>Differentiated product appearance, function</a:t>
            </a:r>
            <a:r>
              <a:rPr lang="en-US" altLang="zh-CN" sz="1600">
                <a:solidFill>
                  <a:schemeClr val="dk1">
                    <a:lumMod val="85000"/>
                    <a:lumOff val="15000"/>
                  </a:schemeClr>
                </a:solidFill>
                <a:latin typeface="Arial" panose="020B0604020202020204" pitchFamily="34" charset="0"/>
                <a:ea typeface="汉仪君黑-45简" panose="020B0604020202020204" charset="-122"/>
                <a:sym typeface="+mn-ea"/>
              </a:rPr>
              <a:t>,</a:t>
            </a:r>
            <a:r>
              <a:rPr lang="zh-CN" altLang="en-US" sz="1600">
                <a:solidFill>
                  <a:schemeClr val="dk1">
                    <a:lumMod val="85000"/>
                    <a:lumOff val="15000"/>
                  </a:schemeClr>
                </a:solidFill>
                <a:latin typeface="Arial" panose="020B0604020202020204" pitchFamily="34" charset="0"/>
                <a:ea typeface="汉仪君黑-45简" panose="020B0604020202020204" charset="-122"/>
                <a:sym typeface="+mn-ea"/>
              </a:rPr>
              <a:t> and performance</a:t>
            </a:r>
            <a:endParaRPr lang="zh-CN" altLang="en-US" sz="1600" b="1" dirty="0">
              <a:solidFill>
                <a:schemeClr val="dk1">
                  <a:lumMod val="85000"/>
                  <a:lumOff val="15000"/>
                </a:schemeClr>
              </a:solidFill>
              <a:latin typeface="Arial" panose="020B0604020202020204" pitchFamily="34" charset="0"/>
              <a:ea typeface="汉仪君黑-45简" panose="020B0604020202020204" charset="-122"/>
              <a:cs typeface="Arial" panose="020B0604020202020204" pitchFamily="34" charset="0"/>
              <a:sym typeface="+mn-ea"/>
            </a:endParaRPr>
          </a:p>
        </p:txBody>
      </p:sp>
      <p:sp>
        <p:nvSpPr>
          <p:cNvPr id="7" name="文本框 6"/>
          <p:cNvSpPr txBox="1"/>
          <p:nvPr>
            <p:custDataLst>
              <p:tags r:id="rId4"/>
            </p:custDataLst>
          </p:nvPr>
        </p:nvSpPr>
        <p:spPr>
          <a:xfrm>
            <a:off x="428625" y="2455228"/>
            <a:ext cx="2498725" cy="1346835"/>
          </a:xfrm>
          <a:prstGeom prst="rect">
            <a:avLst/>
          </a:prstGeom>
          <a:noFill/>
        </p:spPr>
        <p:txBody>
          <a:bodyPr wrap="square" rtlCol="0" anchor="ctr" anchorCtr="0">
            <a:spAutoFit/>
          </a:bodyPr>
          <a:p>
            <a:pPr>
              <a:lnSpc>
                <a:spcPct val="120000"/>
              </a:lnSpc>
            </a:pPr>
            <a:r>
              <a:rPr lang="zh-CN" altLang="en-US" sz="2800" b="1" dirty="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rPr>
              <a:t>产品评价标准</a:t>
            </a:r>
            <a:endParaRPr lang="zh-CN" altLang="en-US" sz="2800" b="1" dirty="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endParaRPr>
          </a:p>
          <a:p>
            <a:pPr algn="ctr">
              <a:lnSpc>
                <a:spcPct val="120000"/>
              </a:lnSpc>
            </a:pPr>
            <a:r>
              <a:rPr lang="zh-CN" altLang="en-US" sz="2000" b="1" dirty="0">
                <a:latin typeface="Arial" panose="020B0604020202020204" pitchFamily="34" charset="0"/>
                <a:ea typeface="微软雅黑" panose="020B0503020204020204" charset="-122"/>
                <a:cs typeface="Arial" panose="020B0604020202020204" pitchFamily="34" charset="0"/>
                <a:sym typeface="+mn-ea"/>
              </a:rPr>
              <a:t>Product Evaluation Criteria</a:t>
            </a:r>
            <a:endParaRPr lang="zh-CN" altLang="en-US" sz="2000" b="1" dirty="0">
              <a:latin typeface="Arial" panose="020B0604020202020204" pitchFamily="34" charset="0"/>
              <a:ea typeface="微软雅黑" panose="020B0503020204020204" charset="-122"/>
              <a:cs typeface="Arial" panose="020B0604020202020204" pitchFamily="34" charset="0"/>
            </a:endParaRPr>
          </a:p>
        </p:txBody>
      </p:sp>
      <p:sp>
        <p:nvSpPr>
          <p:cNvPr id="5" name="文本框 4"/>
          <p:cNvSpPr txBox="1"/>
          <p:nvPr/>
        </p:nvSpPr>
        <p:spPr>
          <a:xfrm>
            <a:off x="392430" y="6612890"/>
            <a:ext cx="9801225" cy="245110"/>
          </a:xfrm>
          <a:prstGeom prst="rect">
            <a:avLst/>
          </a:prstGeom>
          <a:noFill/>
        </p:spPr>
        <p:txBody>
          <a:bodyPr wrap="square" rtlCol="0">
            <a:spAutoFit/>
          </a:bodyPr>
          <a:p>
            <a:r>
              <a:rPr lang="en-US" altLang="zh-CN" sz="1000">
                <a:solidFill>
                  <a:schemeClr val="bg1"/>
                </a:solidFill>
              </a:rPr>
              <a:t>Global Cross-Border E-Commerce Training | </a:t>
            </a:r>
            <a:r>
              <a:rPr lang="en-US" altLang="zh-CN" sz="1000">
                <a:solidFill>
                  <a:schemeClr val="bg1"/>
                </a:solidFill>
                <a:sym typeface="+mn-ea"/>
              </a:rPr>
              <a:t>Unit 5  Cross-Border E-Commerce Big Data Analysis</a:t>
            </a:r>
            <a:endParaRPr lang="en-US" altLang="zh-CN" sz="1000">
              <a:solidFill>
                <a:schemeClr val="bg1"/>
              </a:solidFill>
              <a:sym typeface="+mn-ea"/>
            </a:endParaRPr>
          </a:p>
        </p:txBody>
      </p:sp>
      <p:sp>
        <p:nvSpPr>
          <p:cNvPr id="6" name="矩形 5"/>
          <p:cNvSpPr/>
          <p:nvPr userDrawn="1">
            <p:custDataLst>
              <p:tags r:id="rId5"/>
            </p:custDataLst>
          </p:nvPr>
        </p:nvSpPr>
        <p:spPr>
          <a:xfrm>
            <a:off x="0" y="513715"/>
            <a:ext cx="3047365" cy="812165"/>
          </a:xfrm>
          <a:prstGeom prst="rect">
            <a:avLst/>
          </a:prstGeom>
          <a:solidFill>
            <a:srgbClr val="034A8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a:solidFill>
                <a:schemeClr val="lt1"/>
              </a:solidFill>
              <a:latin typeface="微软雅黑" panose="020B0503020204020204" charset="-122"/>
              <a:ea typeface="微软雅黑" panose="020B0503020204020204" charset="-122"/>
              <a:sym typeface="+mn-ea"/>
            </a:endParaRPr>
          </a:p>
        </p:txBody>
      </p:sp>
      <p:sp>
        <p:nvSpPr>
          <p:cNvPr id="8" name="文本框 7"/>
          <p:cNvSpPr txBox="1"/>
          <p:nvPr/>
        </p:nvSpPr>
        <p:spPr>
          <a:xfrm>
            <a:off x="155575" y="600710"/>
            <a:ext cx="2892425" cy="645160"/>
          </a:xfrm>
          <a:prstGeom prst="rect">
            <a:avLst/>
          </a:prstGeom>
          <a:noFill/>
        </p:spPr>
        <p:txBody>
          <a:bodyPr wrap="square" rtlCol="0">
            <a:spAutoFit/>
          </a:bodyPr>
          <a:p>
            <a:r>
              <a:rPr lang="zh-CN" altLang="en-US"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综合</a:t>
            </a:r>
            <a:r>
              <a:rPr lang="en-US" altLang="zh-CN"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SWOT</a:t>
            </a:r>
            <a:endParaRPr lang="en-US" altLang="zh-CN"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endParaRPr>
          </a:p>
          <a:p>
            <a:r>
              <a:rPr lang="en-US" altLang="zh-CN"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Comprehensive SWOT</a:t>
            </a:r>
            <a:endParaRPr lang="en-US" altLang="zh-CN"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endParaRPr>
          </a:p>
        </p:txBody>
      </p:sp>
    </p:spTree>
    <p:custDataLst>
      <p:tags r:id="rId6"/>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custDataLst>
              <p:tags r:id="rId1"/>
            </p:custDataLst>
          </p:nvPr>
        </p:nvCxnSpPr>
        <p:spPr>
          <a:xfrm>
            <a:off x="11329087" y="6256244"/>
            <a:ext cx="512915" cy="512915"/>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2"/>
            </p:custDataLst>
          </p:nvPr>
        </p:nvCxnSpPr>
        <p:spPr>
          <a:xfrm>
            <a:off x="11141304" y="6344691"/>
            <a:ext cx="512915" cy="512915"/>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custDataLst>
              <p:tags r:id="rId3"/>
            </p:custDataLst>
          </p:nvPr>
        </p:nvSpPr>
        <p:spPr>
          <a:xfrm>
            <a:off x="3184525" y="1536383"/>
            <a:ext cx="8947785" cy="3784600"/>
          </a:xfrm>
          <a:prstGeom prst="rect">
            <a:avLst/>
          </a:prstGeom>
          <a:noFill/>
        </p:spPr>
        <p:txBody>
          <a:bodyPr wrap="square" rtlCol="0" anchor="ctr" anchorCtr="0">
            <a:spAutoFit/>
          </a:bodyPr>
          <a:p>
            <a:pPr marL="285750" indent="-285750" algn="l">
              <a:lnSpc>
                <a:spcPct val="100000"/>
              </a:lnSpc>
              <a:spcBef>
                <a:spcPts val="0"/>
              </a:spcBef>
              <a:spcAft>
                <a:spcPts val="0"/>
              </a:spcAft>
              <a:buSzPct val="100000"/>
              <a:buFont typeface="Arial" panose="020B0604020202020204" pitchFamily="34" charset="0"/>
              <a:buChar char="•"/>
            </a:pPr>
            <a:r>
              <a:rPr lang="zh-CN" altLang="en-US" sz="1600">
                <a:solidFill>
                  <a:schemeClr val="dk1">
                    <a:lumMod val="85000"/>
                    <a:lumOff val="15000"/>
                  </a:schemeClr>
                </a:solidFill>
                <a:latin typeface="Arial" panose="020B0604020202020204" pitchFamily="34" charset="0"/>
                <a:ea typeface="汉仪君黑-45简" panose="020B0604020202020204" charset="-122"/>
                <a:sym typeface="+mn-ea"/>
              </a:rPr>
              <a:t>站内关键词趋势向好</a:t>
            </a:r>
            <a:endParaRPr lang="zh-CN" altLang="en-US" sz="1600">
              <a:solidFill>
                <a:schemeClr val="dk1">
                  <a:lumMod val="85000"/>
                  <a:lumOff val="15000"/>
                </a:schemeClr>
              </a:solidFill>
              <a:latin typeface="Arial" panose="020B0604020202020204" pitchFamily="34" charset="0"/>
              <a:ea typeface="汉仪君黑-45简" panose="020B0604020202020204" charset="-122"/>
              <a:sym typeface="+mn-ea"/>
            </a:endParaRPr>
          </a:p>
          <a:p>
            <a:pPr marL="285750" indent="-285750" algn="l">
              <a:lnSpc>
                <a:spcPct val="100000"/>
              </a:lnSpc>
              <a:spcBef>
                <a:spcPts val="0"/>
              </a:spcBef>
              <a:spcAft>
                <a:spcPts val="0"/>
              </a:spcAft>
              <a:buSzPct val="100000"/>
              <a:buFont typeface="Arial" panose="020B0604020202020204" pitchFamily="34" charset="0"/>
              <a:buChar char="•"/>
            </a:pPr>
            <a:r>
              <a:rPr lang="zh-CN" altLang="en-US" sz="1600">
                <a:solidFill>
                  <a:schemeClr val="dk1">
                    <a:lumMod val="85000"/>
                    <a:lumOff val="15000"/>
                  </a:schemeClr>
                </a:solidFill>
                <a:latin typeface="Arial" panose="020B0604020202020204" pitchFamily="34" charset="0"/>
                <a:ea typeface="汉仪君黑-45简" panose="020B0604020202020204" charset="-122"/>
                <a:sym typeface="+mn-ea"/>
              </a:rPr>
              <a:t>The trend of keywords in</a:t>
            </a:r>
            <a:r>
              <a:rPr lang="en-US" altLang="zh-CN" sz="1600">
                <a:solidFill>
                  <a:schemeClr val="dk1">
                    <a:lumMod val="85000"/>
                    <a:lumOff val="15000"/>
                  </a:schemeClr>
                </a:solidFill>
                <a:latin typeface="Arial" panose="020B0604020202020204" pitchFamily="34" charset="0"/>
                <a:ea typeface="汉仪君黑-45简" panose="020B0604020202020204" charset="-122"/>
                <a:sym typeface="+mn-ea"/>
              </a:rPr>
              <a:t>side</a:t>
            </a:r>
            <a:r>
              <a:rPr lang="zh-CN" altLang="en-US" sz="1600">
                <a:solidFill>
                  <a:schemeClr val="dk1">
                    <a:lumMod val="85000"/>
                    <a:lumOff val="15000"/>
                  </a:schemeClr>
                </a:solidFill>
                <a:latin typeface="Arial" panose="020B0604020202020204" pitchFamily="34" charset="0"/>
                <a:ea typeface="汉仪君黑-45简" panose="020B0604020202020204" charset="-122"/>
                <a:sym typeface="+mn-ea"/>
              </a:rPr>
              <a:t> the </a:t>
            </a:r>
            <a:r>
              <a:rPr lang="en-US" altLang="zh-CN" sz="1600">
                <a:solidFill>
                  <a:schemeClr val="dk1">
                    <a:lumMod val="85000"/>
                    <a:lumOff val="15000"/>
                  </a:schemeClr>
                </a:solidFill>
                <a:latin typeface="Arial" panose="020B0604020202020204" pitchFamily="34" charset="0"/>
                <a:ea typeface="汉仪君黑-45简" panose="020B0604020202020204" charset="-122"/>
                <a:sym typeface="+mn-ea"/>
              </a:rPr>
              <a:t>site</a:t>
            </a:r>
            <a:r>
              <a:rPr lang="zh-CN" altLang="en-US" sz="1600">
                <a:solidFill>
                  <a:schemeClr val="dk1">
                    <a:lumMod val="85000"/>
                    <a:lumOff val="15000"/>
                  </a:schemeClr>
                </a:solidFill>
                <a:latin typeface="Arial" panose="020B0604020202020204" pitchFamily="34" charset="0"/>
                <a:ea typeface="汉仪君黑-45简" panose="020B0604020202020204" charset="-122"/>
                <a:sym typeface="+mn-ea"/>
              </a:rPr>
              <a:t> is good</a:t>
            </a:r>
            <a:r>
              <a:rPr lang="en-US" altLang="zh-CN" sz="1600">
                <a:solidFill>
                  <a:schemeClr val="dk1">
                    <a:lumMod val="85000"/>
                    <a:lumOff val="15000"/>
                  </a:schemeClr>
                </a:solidFill>
                <a:latin typeface="Arial" panose="020B0604020202020204" pitchFamily="34" charset="0"/>
                <a:ea typeface="汉仪君黑-45简" panose="020B0604020202020204" charset="-122"/>
                <a:sym typeface="+mn-ea"/>
              </a:rPr>
              <a:t>.</a:t>
            </a:r>
            <a:endParaRPr lang="zh-CN" altLang="en-US" sz="1600">
              <a:solidFill>
                <a:schemeClr val="dk1">
                  <a:lumMod val="85000"/>
                  <a:lumOff val="15000"/>
                </a:schemeClr>
              </a:solidFill>
              <a:latin typeface="Arial" panose="020B0604020202020204" pitchFamily="34" charset="0"/>
              <a:ea typeface="汉仪君黑-45简" panose="020B0604020202020204" charset="-122"/>
              <a:sym typeface="+mn-ea"/>
            </a:endParaRPr>
          </a:p>
          <a:p>
            <a:pPr marL="285750" indent="-285750" algn="l">
              <a:lnSpc>
                <a:spcPct val="100000"/>
              </a:lnSpc>
              <a:spcBef>
                <a:spcPts val="0"/>
              </a:spcBef>
              <a:spcAft>
                <a:spcPts val="0"/>
              </a:spcAft>
              <a:buSzPct val="100000"/>
              <a:buFont typeface="Arial" panose="020B0604020202020204" pitchFamily="34" charset="0"/>
              <a:buChar char="•"/>
            </a:pPr>
            <a:r>
              <a:rPr lang="zh-CN" altLang="en-US" sz="1600">
                <a:solidFill>
                  <a:schemeClr val="dk1">
                    <a:lumMod val="85000"/>
                    <a:lumOff val="15000"/>
                  </a:schemeClr>
                </a:solidFill>
                <a:latin typeface="Arial" panose="020B0604020202020204" pitchFamily="34" charset="0"/>
                <a:ea typeface="汉仪君黑-45简" panose="020B0604020202020204" charset="-122"/>
                <a:sym typeface="+mn-ea"/>
              </a:rPr>
              <a:t>⾕歌关键词趋势向好</a:t>
            </a:r>
            <a:endParaRPr lang="zh-CN" altLang="en-US" sz="1600">
              <a:solidFill>
                <a:schemeClr val="dk1">
                  <a:lumMod val="85000"/>
                  <a:lumOff val="15000"/>
                </a:schemeClr>
              </a:solidFill>
              <a:latin typeface="Arial" panose="020B0604020202020204" pitchFamily="34" charset="0"/>
              <a:ea typeface="汉仪君黑-45简" panose="020B0604020202020204" charset="-122"/>
              <a:sym typeface="+mn-ea"/>
            </a:endParaRPr>
          </a:p>
          <a:p>
            <a:pPr marL="285750" indent="-285750" algn="l">
              <a:lnSpc>
                <a:spcPct val="100000"/>
              </a:lnSpc>
              <a:spcBef>
                <a:spcPts val="0"/>
              </a:spcBef>
              <a:spcAft>
                <a:spcPts val="0"/>
              </a:spcAft>
              <a:buSzPct val="100000"/>
              <a:buFont typeface="Arial" panose="020B0604020202020204" pitchFamily="34" charset="0"/>
              <a:buChar char="•"/>
            </a:pPr>
            <a:r>
              <a:rPr lang="zh-CN" altLang="en-US" sz="1600">
                <a:solidFill>
                  <a:schemeClr val="dk1">
                    <a:lumMod val="85000"/>
                    <a:lumOff val="15000"/>
                  </a:schemeClr>
                </a:solidFill>
                <a:latin typeface="Arial" panose="020B0604020202020204" pitchFamily="34" charset="0"/>
                <a:ea typeface="汉仪君黑-45简" panose="020B0604020202020204" charset="-122"/>
                <a:sym typeface="+mn-ea"/>
              </a:rPr>
              <a:t>The trend of</a:t>
            </a:r>
            <a:r>
              <a:rPr lang="en-US" altLang="zh-CN" sz="1600">
                <a:solidFill>
                  <a:schemeClr val="dk1">
                    <a:lumMod val="85000"/>
                    <a:lumOff val="15000"/>
                  </a:schemeClr>
                </a:solidFill>
                <a:latin typeface="Arial" panose="020B0604020202020204" pitchFamily="34" charset="0"/>
                <a:ea typeface="汉仪君黑-45简" panose="020B0604020202020204" charset="-122"/>
                <a:sym typeface="+mn-ea"/>
              </a:rPr>
              <a:t> </a:t>
            </a:r>
            <a:r>
              <a:rPr lang="zh-CN" altLang="en-US" sz="1600">
                <a:solidFill>
                  <a:schemeClr val="dk1">
                    <a:lumMod val="85000"/>
                    <a:lumOff val="15000"/>
                  </a:schemeClr>
                </a:solidFill>
                <a:latin typeface="Arial" panose="020B0604020202020204" pitchFamily="34" charset="0"/>
                <a:ea typeface="汉仪君黑-45简" panose="020B0604020202020204" charset="-122"/>
                <a:sym typeface="+mn-ea"/>
              </a:rPr>
              <a:t>Google keyword</a:t>
            </a:r>
            <a:r>
              <a:rPr lang="en-US" altLang="zh-CN" sz="1600">
                <a:solidFill>
                  <a:schemeClr val="dk1">
                    <a:lumMod val="85000"/>
                    <a:lumOff val="15000"/>
                  </a:schemeClr>
                </a:solidFill>
                <a:latin typeface="Arial" panose="020B0604020202020204" pitchFamily="34" charset="0"/>
                <a:ea typeface="汉仪君黑-45简" panose="020B0604020202020204" charset="-122"/>
                <a:sym typeface="+mn-ea"/>
              </a:rPr>
              <a:t>s</a:t>
            </a:r>
            <a:r>
              <a:rPr lang="zh-CN" altLang="en-US" sz="1600">
                <a:solidFill>
                  <a:schemeClr val="dk1">
                    <a:lumMod val="85000"/>
                    <a:lumOff val="15000"/>
                  </a:schemeClr>
                </a:solidFill>
                <a:latin typeface="Arial" panose="020B0604020202020204" pitchFamily="34" charset="0"/>
                <a:ea typeface="汉仪君黑-45简" panose="020B0604020202020204" charset="-122"/>
                <a:sym typeface="+mn-ea"/>
              </a:rPr>
              <a:t> </a:t>
            </a:r>
            <a:r>
              <a:rPr lang="en-US" altLang="zh-CN" sz="1600">
                <a:solidFill>
                  <a:schemeClr val="dk1">
                    <a:lumMod val="85000"/>
                    <a:lumOff val="15000"/>
                  </a:schemeClr>
                </a:solidFill>
                <a:latin typeface="Arial" panose="020B0604020202020204" pitchFamily="34" charset="0"/>
                <a:ea typeface="汉仪君黑-45简" panose="020B0604020202020204" charset="-122"/>
                <a:sym typeface="+mn-ea"/>
              </a:rPr>
              <a:t>is</a:t>
            </a:r>
            <a:r>
              <a:rPr lang="zh-CN" altLang="en-US" sz="1600">
                <a:solidFill>
                  <a:schemeClr val="dk1">
                    <a:lumMod val="85000"/>
                    <a:lumOff val="15000"/>
                  </a:schemeClr>
                </a:solidFill>
                <a:latin typeface="Arial" panose="020B0604020202020204" pitchFamily="34" charset="0"/>
                <a:ea typeface="汉仪君黑-45简" panose="020B0604020202020204" charset="-122"/>
                <a:sym typeface="+mn-ea"/>
              </a:rPr>
              <a:t> positive</a:t>
            </a:r>
            <a:r>
              <a:rPr lang="en-US" altLang="zh-CN" sz="1600">
                <a:solidFill>
                  <a:schemeClr val="dk1">
                    <a:lumMod val="85000"/>
                    <a:lumOff val="15000"/>
                  </a:schemeClr>
                </a:solidFill>
                <a:latin typeface="Arial" panose="020B0604020202020204" pitchFamily="34" charset="0"/>
                <a:ea typeface="汉仪君黑-45简" panose="020B0604020202020204" charset="-122"/>
                <a:sym typeface="+mn-ea"/>
              </a:rPr>
              <a:t>.</a:t>
            </a:r>
            <a:endParaRPr lang="zh-CN" altLang="en-US" sz="1600">
              <a:solidFill>
                <a:schemeClr val="dk1">
                  <a:lumMod val="85000"/>
                  <a:lumOff val="15000"/>
                </a:schemeClr>
              </a:solidFill>
              <a:latin typeface="Arial" panose="020B0604020202020204" pitchFamily="34" charset="0"/>
              <a:ea typeface="汉仪君黑-45简" panose="020B0604020202020204" charset="-122"/>
              <a:sym typeface="+mn-ea"/>
            </a:endParaRPr>
          </a:p>
          <a:p>
            <a:pPr marL="285750" indent="-285750" algn="l">
              <a:lnSpc>
                <a:spcPct val="100000"/>
              </a:lnSpc>
              <a:spcBef>
                <a:spcPts val="0"/>
              </a:spcBef>
              <a:spcAft>
                <a:spcPts val="0"/>
              </a:spcAft>
              <a:buSzPct val="100000"/>
              <a:buFont typeface="Arial" panose="020B0604020202020204" pitchFamily="34" charset="0"/>
              <a:buChar char="•"/>
            </a:pPr>
            <a:r>
              <a:rPr lang="zh-CN" altLang="en-US" sz="1600">
                <a:solidFill>
                  <a:schemeClr val="dk1">
                    <a:lumMod val="85000"/>
                    <a:lumOff val="15000"/>
                  </a:schemeClr>
                </a:solidFill>
                <a:latin typeface="Arial" panose="020B0604020202020204" pitchFamily="34" charset="0"/>
                <a:ea typeface="汉仪君黑-45简" panose="020B0604020202020204" charset="-122"/>
                <a:sym typeface="+mn-ea"/>
              </a:rPr>
              <a:t>安全合规，⽆侵权⻛险</a:t>
            </a:r>
            <a:endParaRPr lang="zh-CN" altLang="en-US" sz="1600">
              <a:solidFill>
                <a:schemeClr val="dk1">
                  <a:lumMod val="85000"/>
                  <a:lumOff val="15000"/>
                </a:schemeClr>
              </a:solidFill>
              <a:latin typeface="Arial" panose="020B0604020202020204" pitchFamily="34" charset="0"/>
              <a:ea typeface="汉仪君黑-45简" panose="020B0604020202020204" charset="-122"/>
              <a:sym typeface="+mn-ea"/>
            </a:endParaRPr>
          </a:p>
          <a:p>
            <a:pPr marL="285750" indent="-285750" algn="l">
              <a:lnSpc>
                <a:spcPct val="100000"/>
              </a:lnSpc>
              <a:spcBef>
                <a:spcPts val="0"/>
              </a:spcBef>
              <a:spcAft>
                <a:spcPts val="0"/>
              </a:spcAft>
              <a:buSzPct val="100000"/>
              <a:buFont typeface="Arial" panose="020B0604020202020204" pitchFamily="34" charset="0"/>
              <a:buChar char="•"/>
            </a:pPr>
            <a:r>
              <a:rPr lang="zh-CN" altLang="en-US" sz="1600">
                <a:solidFill>
                  <a:schemeClr val="dk1">
                    <a:lumMod val="85000"/>
                    <a:lumOff val="15000"/>
                  </a:schemeClr>
                </a:solidFill>
                <a:latin typeface="Arial" panose="020B0604020202020204" pitchFamily="34" charset="0"/>
                <a:ea typeface="汉仪君黑-45简" panose="020B0604020202020204" charset="-122"/>
                <a:sym typeface="+mn-ea"/>
              </a:rPr>
              <a:t>Safety compliance, no infringement risk</a:t>
            </a:r>
            <a:endParaRPr lang="zh-CN" altLang="en-US" sz="1600">
              <a:solidFill>
                <a:schemeClr val="dk1">
                  <a:lumMod val="85000"/>
                  <a:lumOff val="15000"/>
                </a:schemeClr>
              </a:solidFill>
              <a:latin typeface="Arial" panose="020B0604020202020204" pitchFamily="34" charset="0"/>
              <a:ea typeface="汉仪君黑-45简" panose="020B0604020202020204" charset="-122"/>
              <a:sym typeface="+mn-ea"/>
            </a:endParaRPr>
          </a:p>
          <a:p>
            <a:pPr marL="285750" indent="-285750" algn="l">
              <a:lnSpc>
                <a:spcPct val="100000"/>
              </a:lnSpc>
              <a:spcBef>
                <a:spcPts val="0"/>
              </a:spcBef>
              <a:spcAft>
                <a:spcPts val="0"/>
              </a:spcAft>
              <a:buSzPct val="100000"/>
              <a:buFont typeface="Arial" panose="020B0604020202020204" pitchFamily="34" charset="0"/>
              <a:buChar char="•"/>
            </a:pPr>
            <a:r>
              <a:rPr lang="zh-CN" altLang="en-US" sz="1600">
                <a:solidFill>
                  <a:schemeClr val="dk1">
                    <a:lumMod val="85000"/>
                    <a:lumOff val="15000"/>
                  </a:schemeClr>
                </a:solidFill>
                <a:latin typeface="Arial" panose="020B0604020202020204" pitchFamily="34" charset="0"/>
                <a:ea typeface="汉仪君黑-45简" panose="020B0604020202020204" charset="-122"/>
                <a:sym typeface="+mn-ea"/>
              </a:rPr>
              <a:t>较⾼的零售价格，较低的产品成本</a:t>
            </a:r>
            <a:endParaRPr lang="zh-CN" altLang="en-US" sz="1600">
              <a:solidFill>
                <a:schemeClr val="dk1">
                  <a:lumMod val="85000"/>
                  <a:lumOff val="15000"/>
                </a:schemeClr>
              </a:solidFill>
              <a:latin typeface="Arial" panose="020B0604020202020204" pitchFamily="34" charset="0"/>
              <a:ea typeface="汉仪君黑-45简" panose="020B0604020202020204" charset="-122"/>
              <a:sym typeface="+mn-ea"/>
            </a:endParaRPr>
          </a:p>
          <a:p>
            <a:pPr marL="285750" indent="-285750" algn="l">
              <a:lnSpc>
                <a:spcPct val="100000"/>
              </a:lnSpc>
              <a:spcBef>
                <a:spcPts val="0"/>
              </a:spcBef>
              <a:spcAft>
                <a:spcPts val="0"/>
              </a:spcAft>
              <a:buSzPct val="100000"/>
              <a:buFont typeface="Arial" panose="020B0604020202020204" pitchFamily="34" charset="0"/>
              <a:buChar char="•"/>
            </a:pPr>
            <a:r>
              <a:rPr lang="zh-CN" altLang="en-US" sz="1600">
                <a:solidFill>
                  <a:schemeClr val="dk1">
                    <a:lumMod val="85000"/>
                    <a:lumOff val="15000"/>
                  </a:schemeClr>
                </a:solidFill>
                <a:latin typeface="Arial" panose="020B0604020202020204" pitchFamily="34" charset="0"/>
                <a:ea typeface="汉仪君黑-45简" panose="020B0604020202020204" charset="-122"/>
                <a:sym typeface="+mn-ea"/>
              </a:rPr>
              <a:t>High retail prices, low product costs</a:t>
            </a:r>
            <a:endParaRPr lang="zh-CN" altLang="en-US" sz="1600">
              <a:solidFill>
                <a:schemeClr val="dk1">
                  <a:lumMod val="85000"/>
                  <a:lumOff val="15000"/>
                </a:schemeClr>
              </a:solidFill>
              <a:latin typeface="Arial" panose="020B0604020202020204" pitchFamily="34" charset="0"/>
              <a:ea typeface="汉仪君黑-45简" panose="020B0604020202020204" charset="-122"/>
              <a:sym typeface="+mn-ea"/>
            </a:endParaRPr>
          </a:p>
          <a:p>
            <a:pPr marL="285750" indent="-285750" algn="l">
              <a:lnSpc>
                <a:spcPct val="100000"/>
              </a:lnSpc>
              <a:spcBef>
                <a:spcPts val="0"/>
              </a:spcBef>
              <a:spcAft>
                <a:spcPts val="0"/>
              </a:spcAft>
              <a:buSzPct val="100000"/>
              <a:buFont typeface="Arial" panose="020B0604020202020204" pitchFamily="34" charset="0"/>
              <a:buChar char="•"/>
            </a:pPr>
            <a:r>
              <a:rPr lang="zh-CN" altLang="en-US" sz="1600">
                <a:solidFill>
                  <a:schemeClr val="dk1">
                    <a:lumMod val="85000"/>
                    <a:lumOff val="15000"/>
                  </a:schemeClr>
                </a:solidFill>
                <a:latin typeface="Arial" panose="020B0604020202020204" pitchFamily="34" charset="0"/>
                <a:ea typeface="汉仪君黑-45简" panose="020B0604020202020204" charset="-122"/>
                <a:sym typeface="+mn-ea"/>
              </a:rPr>
              <a:t>可采取的物流⽅式，头程成本</a:t>
            </a:r>
            <a:endParaRPr lang="zh-CN" altLang="en-US" sz="1600">
              <a:solidFill>
                <a:schemeClr val="dk1">
                  <a:lumMod val="85000"/>
                  <a:lumOff val="15000"/>
                </a:schemeClr>
              </a:solidFill>
              <a:latin typeface="Arial" panose="020B0604020202020204" pitchFamily="34" charset="0"/>
              <a:ea typeface="汉仪君黑-45简" panose="020B0604020202020204" charset="-122"/>
              <a:sym typeface="+mn-ea"/>
            </a:endParaRPr>
          </a:p>
          <a:p>
            <a:pPr marL="285750" indent="-285750" algn="l">
              <a:lnSpc>
                <a:spcPct val="100000"/>
              </a:lnSpc>
              <a:spcBef>
                <a:spcPts val="0"/>
              </a:spcBef>
              <a:spcAft>
                <a:spcPts val="0"/>
              </a:spcAft>
              <a:buSzPct val="100000"/>
              <a:buFont typeface="Arial" panose="020B0604020202020204" pitchFamily="34" charset="0"/>
              <a:buChar char="•"/>
            </a:pPr>
            <a:r>
              <a:rPr lang="en-US" altLang="zh-CN" sz="1600">
                <a:solidFill>
                  <a:schemeClr val="dk1">
                    <a:lumMod val="85000"/>
                    <a:lumOff val="15000"/>
                  </a:schemeClr>
                </a:solidFill>
                <a:latin typeface="Arial" panose="020B0604020202020204" pitchFamily="34" charset="0"/>
                <a:ea typeface="汉仪君黑-45简" panose="020B0604020202020204" charset="-122"/>
                <a:sym typeface="+mn-ea"/>
              </a:rPr>
              <a:t>Adoptable </a:t>
            </a:r>
            <a:r>
              <a:rPr lang="zh-CN" altLang="en-US" sz="1600">
                <a:solidFill>
                  <a:schemeClr val="dk1">
                    <a:lumMod val="85000"/>
                    <a:lumOff val="15000"/>
                  </a:schemeClr>
                </a:solidFill>
                <a:latin typeface="Arial" panose="020B0604020202020204" pitchFamily="34" charset="0"/>
                <a:ea typeface="汉仪君黑-45简" panose="020B0604020202020204" charset="-122"/>
                <a:sym typeface="+mn-ea"/>
              </a:rPr>
              <a:t>logistics </a:t>
            </a:r>
            <a:r>
              <a:rPr lang="en-US" altLang="zh-CN" sz="1600">
                <a:solidFill>
                  <a:schemeClr val="dk1">
                    <a:lumMod val="85000"/>
                    <a:lumOff val="15000"/>
                  </a:schemeClr>
                </a:solidFill>
                <a:latin typeface="Arial" panose="020B0604020202020204" pitchFamily="34" charset="0"/>
                <a:ea typeface="汉仪君黑-45简" panose="020B0604020202020204" charset="-122"/>
                <a:sym typeface="+mn-ea"/>
              </a:rPr>
              <a:t>mode, FBA cost</a:t>
            </a:r>
            <a:endParaRPr lang="zh-CN" altLang="en-US" sz="1600">
              <a:solidFill>
                <a:schemeClr val="dk1">
                  <a:lumMod val="85000"/>
                  <a:lumOff val="15000"/>
                </a:schemeClr>
              </a:solidFill>
              <a:latin typeface="Arial" panose="020B0604020202020204" pitchFamily="34" charset="0"/>
              <a:ea typeface="汉仪君黑-45简" panose="020B0604020202020204" charset="-122"/>
              <a:sym typeface="+mn-ea"/>
            </a:endParaRPr>
          </a:p>
          <a:p>
            <a:pPr marL="285750" indent="-285750" algn="l">
              <a:lnSpc>
                <a:spcPct val="100000"/>
              </a:lnSpc>
              <a:spcBef>
                <a:spcPts val="0"/>
              </a:spcBef>
              <a:spcAft>
                <a:spcPts val="0"/>
              </a:spcAft>
              <a:buSzPct val="100000"/>
              <a:buFont typeface="Arial" panose="020B0604020202020204" pitchFamily="34" charset="0"/>
              <a:buChar char="•"/>
            </a:pPr>
            <a:r>
              <a:rPr lang="zh-CN" altLang="en-US" sz="1600">
                <a:solidFill>
                  <a:schemeClr val="dk1">
                    <a:lumMod val="85000"/>
                    <a:lumOff val="15000"/>
                  </a:schemeClr>
                </a:solidFill>
                <a:latin typeface="Arial" panose="020B0604020202020204" pitchFamily="34" charset="0"/>
                <a:ea typeface="汉仪君黑-45简" panose="020B0604020202020204" charset="-122"/>
                <a:sym typeface="+mn-ea"/>
              </a:rPr>
              <a:t>不断有新的功能需求</a:t>
            </a:r>
            <a:endParaRPr lang="zh-CN" altLang="en-US" sz="1600">
              <a:solidFill>
                <a:schemeClr val="dk1">
                  <a:lumMod val="85000"/>
                  <a:lumOff val="15000"/>
                </a:schemeClr>
              </a:solidFill>
              <a:latin typeface="Arial" panose="020B0604020202020204" pitchFamily="34" charset="0"/>
              <a:ea typeface="汉仪君黑-45简" panose="020B0604020202020204" charset="-122"/>
              <a:sym typeface="+mn-ea"/>
            </a:endParaRPr>
          </a:p>
          <a:p>
            <a:pPr marL="285750" indent="-285750" algn="l">
              <a:lnSpc>
                <a:spcPct val="100000"/>
              </a:lnSpc>
              <a:spcBef>
                <a:spcPts val="0"/>
              </a:spcBef>
              <a:spcAft>
                <a:spcPts val="0"/>
              </a:spcAft>
              <a:buSzPct val="100000"/>
              <a:buFont typeface="Arial" panose="020B0604020202020204" pitchFamily="34" charset="0"/>
              <a:buChar char="•"/>
            </a:pPr>
            <a:r>
              <a:rPr lang="zh-CN" altLang="en-US" sz="1600">
                <a:solidFill>
                  <a:schemeClr val="dk1">
                    <a:lumMod val="85000"/>
                    <a:lumOff val="15000"/>
                  </a:schemeClr>
                </a:solidFill>
                <a:latin typeface="Arial" panose="020B0604020202020204" pitchFamily="34" charset="0"/>
                <a:ea typeface="汉仪君黑-45简" panose="020B0604020202020204" charset="-122"/>
                <a:sym typeface="+mn-ea"/>
              </a:rPr>
              <a:t>New functional requirements </a:t>
            </a:r>
            <a:r>
              <a:rPr lang="en-US" altLang="zh-CN" sz="1600">
                <a:solidFill>
                  <a:schemeClr val="dk1">
                    <a:lumMod val="85000"/>
                    <a:lumOff val="15000"/>
                  </a:schemeClr>
                </a:solidFill>
                <a:latin typeface="Arial" panose="020B0604020202020204" pitchFamily="34" charset="0"/>
                <a:ea typeface="汉仪君黑-45简" panose="020B0604020202020204" charset="-122"/>
                <a:sym typeface="+mn-ea"/>
              </a:rPr>
              <a:t>keep </a:t>
            </a:r>
            <a:r>
              <a:rPr lang="zh-CN" altLang="en-US" sz="1600">
                <a:solidFill>
                  <a:schemeClr val="dk1">
                    <a:lumMod val="85000"/>
                    <a:lumOff val="15000"/>
                  </a:schemeClr>
                </a:solidFill>
                <a:latin typeface="Arial" panose="020B0604020202020204" pitchFamily="34" charset="0"/>
                <a:ea typeface="汉仪君黑-45简" panose="020B0604020202020204" charset="-122"/>
                <a:sym typeface="+mn-ea"/>
              </a:rPr>
              <a:t>emerging</a:t>
            </a:r>
            <a:r>
              <a:rPr lang="en-US" altLang="zh-CN" sz="1600">
                <a:solidFill>
                  <a:schemeClr val="dk1">
                    <a:lumMod val="85000"/>
                    <a:lumOff val="15000"/>
                  </a:schemeClr>
                </a:solidFill>
                <a:latin typeface="Arial" panose="020B0604020202020204" pitchFamily="34" charset="0"/>
                <a:ea typeface="汉仪君黑-45简" panose="020B0604020202020204" charset="-122"/>
                <a:sym typeface="+mn-ea"/>
              </a:rPr>
              <a:t>.</a:t>
            </a:r>
            <a:endParaRPr lang="zh-CN" altLang="en-US" sz="1600">
              <a:solidFill>
                <a:schemeClr val="dk1">
                  <a:lumMod val="85000"/>
                  <a:lumOff val="15000"/>
                </a:schemeClr>
              </a:solidFill>
              <a:latin typeface="Arial" panose="020B0604020202020204" pitchFamily="34" charset="0"/>
              <a:ea typeface="汉仪君黑-45简" panose="020B0604020202020204" charset="-122"/>
              <a:sym typeface="+mn-ea"/>
            </a:endParaRPr>
          </a:p>
          <a:p>
            <a:pPr marL="285750" indent="-285750" algn="l">
              <a:lnSpc>
                <a:spcPct val="100000"/>
              </a:lnSpc>
              <a:spcBef>
                <a:spcPts val="0"/>
              </a:spcBef>
              <a:spcAft>
                <a:spcPts val="0"/>
              </a:spcAft>
              <a:buSzPct val="100000"/>
              <a:buFont typeface="Arial" panose="020B0604020202020204" pitchFamily="34" charset="0"/>
              <a:buChar char="•"/>
            </a:pPr>
            <a:r>
              <a:rPr lang="zh-CN" altLang="en-US" sz="1600">
                <a:solidFill>
                  <a:schemeClr val="dk1">
                    <a:lumMod val="85000"/>
                    <a:lumOff val="15000"/>
                  </a:schemeClr>
                </a:solidFill>
                <a:latin typeface="Arial" panose="020B0604020202020204" pitchFamily="34" charset="0"/>
                <a:ea typeface="汉仪君黑-45简" panose="020B0604020202020204" charset="-122"/>
                <a:sym typeface="+mn-ea"/>
              </a:rPr>
              <a:t>友好的竞争环境</a:t>
            </a:r>
            <a:endParaRPr lang="zh-CN" altLang="en-US" sz="1600">
              <a:solidFill>
                <a:schemeClr val="dk1">
                  <a:lumMod val="85000"/>
                  <a:lumOff val="15000"/>
                </a:schemeClr>
              </a:solidFill>
              <a:latin typeface="Arial" panose="020B0604020202020204" pitchFamily="34" charset="0"/>
              <a:ea typeface="汉仪君黑-45简" panose="020B0604020202020204" charset="-122"/>
              <a:sym typeface="+mn-ea"/>
            </a:endParaRPr>
          </a:p>
          <a:p>
            <a:pPr marL="285750" indent="-285750" algn="l">
              <a:lnSpc>
                <a:spcPct val="100000"/>
              </a:lnSpc>
              <a:spcBef>
                <a:spcPts val="0"/>
              </a:spcBef>
              <a:spcAft>
                <a:spcPts val="0"/>
              </a:spcAft>
              <a:buSzPct val="100000"/>
              <a:buFont typeface="Arial" panose="020B0604020202020204" pitchFamily="34" charset="0"/>
              <a:buChar char="•"/>
            </a:pPr>
            <a:r>
              <a:rPr lang="zh-CN" altLang="en-US" sz="1600">
                <a:solidFill>
                  <a:schemeClr val="dk1">
                    <a:lumMod val="85000"/>
                    <a:lumOff val="15000"/>
                  </a:schemeClr>
                </a:solidFill>
                <a:latin typeface="Arial" panose="020B0604020202020204" pitchFamily="34" charset="0"/>
                <a:ea typeface="汉仪君黑-45简" panose="020B0604020202020204" charset="-122"/>
                <a:sym typeface="+mn-ea"/>
              </a:rPr>
              <a:t>A friendly competitive environment       </a:t>
            </a:r>
            <a:endParaRPr lang="zh-CN" altLang="en-US" sz="1600">
              <a:solidFill>
                <a:schemeClr val="dk1">
                  <a:lumMod val="85000"/>
                  <a:lumOff val="15000"/>
                </a:schemeClr>
              </a:solidFill>
              <a:latin typeface="Arial" panose="020B0604020202020204" pitchFamily="34" charset="0"/>
              <a:ea typeface="汉仪君黑-45简" panose="020B0604020202020204" charset="-122"/>
              <a:sym typeface="+mn-ea"/>
            </a:endParaRPr>
          </a:p>
          <a:p>
            <a:pPr marL="285750" indent="-285750" algn="l">
              <a:lnSpc>
                <a:spcPct val="100000"/>
              </a:lnSpc>
              <a:spcBef>
                <a:spcPts val="0"/>
              </a:spcBef>
              <a:spcAft>
                <a:spcPts val="0"/>
              </a:spcAft>
              <a:buSzPct val="100000"/>
              <a:buFont typeface="Arial" panose="020B0604020202020204" pitchFamily="34" charset="0"/>
              <a:buChar char="•"/>
            </a:pPr>
            <a:endParaRPr lang="zh-CN" altLang="en-US" sz="1600" b="1" dirty="0">
              <a:solidFill>
                <a:schemeClr val="tx1">
                  <a:lumMod val="65000"/>
                  <a:lumOff val="35000"/>
                </a:schemeClr>
              </a:solidFill>
              <a:latin typeface="Arial" panose="020B0604020202020204" pitchFamily="34" charset="0"/>
              <a:ea typeface="微软雅黑" panose="020B0503020204020204" charset="-122"/>
              <a:cs typeface="Arial" panose="020B0604020202020204" pitchFamily="34" charset="0"/>
            </a:endParaRPr>
          </a:p>
        </p:txBody>
      </p:sp>
      <p:sp>
        <p:nvSpPr>
          <p:cNvPr id="5" name="文本框 4"/>
          <p:cNvSpPr txBox="1"/>
          <p:nvPr/>
        </p:nvSpPr>
        <p:spPr>
          <a:xfrm>
            <a:off x="392430" y="6612890"/>
            <a:ext cx="9801225" cy="245110"/>
          </a:xfrm>
          <a:prstGeom prst="rect">
            <a:avLst/>
          </a:prstGeom>
          <a:noFill/>
        </p:spPr>
        <p:txBody>
          <a:bodyPr wrap="square" rtlCol="0">
            <a:spAutoFit/>
          </a:bodyPr>
          <a:p>
            <a:r>
              <a:rPr lang="en-US" altLang="zh-CN" sz="1000">
                <a:solidFill>
                  <a:schemeClr val="bg1"/>
                </a:solidFill>
              </a:rPr>
              <a:t>Global Cross-Border E-Commerce Training | </a:t>
            </a:r>
            <a:r>
              <a:rPr lang="en-US" altLang="zh-CN" sz="1000">
                <a:solidFill>
                  <a:schemeClr val="bg1"/>
                </a:solidFill>
                <a:sym typeface="+mn-ea"/>
              </a:rPr>
              <a:t>Unit 5  Cross-Border E-Commerce Big Data Analysis</a:t>
            </a:r>
            <a:endParaRPr lang="en-US" altLang="zh-CN" sz="1000">
              <a:solidFill>
                <a:schemeClr val="bg1"/>
              </a:solidFill>
              <a:sym typeface="+mn-ea"/>
            </a:endParaRPr>
          </a:p>
        </p:txBody>
      </p:sp>
      <p:sp>
        <p:nvSpPr>
          <p:cNvPr id="6" name="文本框 5"/>
          <p:cNvSpPr txBox="1"/>
          <p:nvPr>
            <p:custDataLst>
              <p:tags r:id="rId4"/>
            </p:custDataLst>
          </p:nvPr>
        </p:nvSpPr>
        <p:spPr>
          <a:xfrm>
            <a:off x="428625" y="2455228"/>
            <a:ext cx="2498725" cy="1346835"/>
          </a:xfrm>
          <a:prstGeom prst="rect">
            <a:avLst/>
          </a:prstGeom>
          <a:noFill/>
        </p:spPr>
        <p:txBody>
          <a:bodyPr wrap="square" rtlCol="0" anchor="ctr" anchorCtr="0">
            <a:spAutoFit/>
          </a:bodyPr>
          <a:p>
            <a:pPr>
              <a:lnSpc>
                <a:spcPct val="120000"/>
              </a:lnSpc>
            </a:pPr>
            <a:r>
              <a:rPr lang="zh-CN" altLang="en-US" sz="2800" b="1" dirty="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rPr>
              <a:t>产品评价标准</a:t>
            </a:r>
            <a:endParaRPr lang="zh-CN" altLang="en-US" sz="2800" b="1" dirty="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endParaRPr>
          </a:p>
          <a:p>
            <a:pPr algn="ctr">
              <a:lnSpc>
                <a:spcPct val="120000"/>
              </a:lnSpc>
            </a:pPr>
            <a:r>
              <a:rPr lang="zh-CN" altLang="en-US" sz="2000" b="1" dirty="0">
                <a:latin typeface="Arial" panose="020B0604020202020204" pitchFamily="34" charset="0"/>
                <a:ea typeface="微软雅黑" panose="020B0503020204020204" charset="-122"/>
                <a:cs typeface="Arial" panose="020B0604020202020204" pitchFamily="34" charset="0"/>
                <a:sym typeface="+mn-ea"/>
              </a:rPr>
              <a:t>Product Evaluation Criteria</a:t>
            </a:r>
            <a:endParaRPr lang="zh-CN" altLang="en-US" sz="2000" b="1" dirty="0">
              <a:latin typeface="Arial" panose="020B0604020202020204" pitchFamily="34" charset="0"/>
              <a:ea typeface="微软雅黑" panose="020B0503020204020204" charset="-122"/>
              <a:cs typeface="Arial" panose="020B0604020202020204" pitchFamily="34" charset="0"/>
            </a:endParaRPr>
          </a:p>
        </p:txBody>
      </p:sp>
      <p:sp>
        <p:nvSpPr>
          <p:cNvPr id="8" name="矩形 7"/>
          <p:cNvSpPr/>
          <p:nvPr userDrawn="1">
            <p:custDataLst>
              <p:tags r:id="rId5"/>
            </p:custDataLst>
          </p:nvPr>
        </p:nvSpPr>
        <p:spPr>
          <a:xfrm>
            <a:off x="0" y="513715"/>
            <a:ext cx="3047365" cy="812165"/>
          </a:xfrm>
          <a:prstGeom prst="rect">
            <a:avLst/>
          </a:prstGeom>
          <a:solidFill>
            <a:srgbClr val="034A8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a:solidFill>
                <a:schemeClr val="lt1"/>
              </a:solidFill>
              <a:latin typeface="微软雅黑" panose="020B0503020204020204" charset="-122"/>
              <a:ea typeface="微软雅黑" panose="020B0503020204020204" charset="-122"/>
              <a:sym typeface="+mn-ea"/>
            </a:endParaRPr>
          </a:p>
        </p:txBody>
      </p:sp>
      <p:sp>
        <p:nvSpPr>
          <p:cNvPr id="9" name="文本框 8"/>
          <p:cNvSpPr txBox="1"/>
          <p:nvPr/>
        </p:nvSpPr>
        <p:spPr>
          <a:xfrm>
            <a:off x="155575" y="600710"/>
            <a:ext cx="2892425" cy="645160"/>
          </a:xfrm>
          <a:prstGeom prst="rect">
            <a:avLst/>
          </a:prstGeom>
          <a:noFill/>
        </p:spPr>
        <p:txBody>
          <a:bodyPr wrap="square" rtlCol="0">
            <a:spAutoFit/>
          </a:bodyPr>
          <a:p>
            <a:r>
              <a:rPr lang="zh-CN" altLang="en-US"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综合</a:t>
            </a:r>
            <a:r>
              <a:rPr lang="en-US" altLang="zh-CN"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SWOT</a:t>
            </a:r>
            <a:endParaRPr lang="en-US" altLang="zh-CN"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endParaRPr>
          </a:p>
          <a:p>
            <a:r>
              <a:rPr lang="en-US" altLang="zh-CN"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Comprehensive SWOT</a:t>
            </a:r>
            <a:endParaRPr lang="en-US" altLang="zh-CN"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endParaRPr>
          </a:p>
        </p:txBody>
      </p:sp>
    </p:spTree>
    <p:custDataLst>
      <p:tags r:id="rId6"/>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稻壳儿春秋广告/盗版必究"/>
          <p:cNvSpPr txBox="1"/>
          <p:nvPr>
            <p:custDataLst>
              <p:tags r:id="rId1"/>
            </p:custDataLst>
          </p:nvPr>
        </p:nvSpPr>
        <p:spPr>
          <a:xfrm>
            <a:off x="2974023" y="2552383"/>
            <a:ext cx="1553845" cy="1198880"/>
          </a:xfrm>
          <a:prstGeom prst="rect">
            <a:avLst/>
          </a:prstGeom>
          <a:solidFill>
            <a:srgbClr val="034A80"/>
          </a:solid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pPr>
            <a:r>
              <a:rPr kumimoji="0" lang="en-US" altLang="zh-CN" sz="7200" b="1" i="0" spc="200" noProof="0">
                <a:ln>
                  <a:noFill/>
                </a:ln>
                <a:solidFill>
                  <a:schemeClr val="bg1"/>
                </a:solidFill>
                <a:effectLst/>
                <a:uLnTx/>
                <a:uFillTx/>
                <a:latin typeface="Arial" panose="020B0604020202020204" pitchFamily="34" charset="0"/>
                <a:ea typeface="汉仪君黑-45简" panose="020B0604020202020204" charset="-122"/>
                <a:cs typeface="Arial" panose="020B0604020202020204" pitchFamily="34" charset="0"/>
              </a:rPr>
              <a:t>05</a:t>
            </a:r>
            <a:endParaRPr kumimoji="0" lang="en-US" altLang="zh-CN" sz="7200" b="1" i="0" spc="200" noProof="0">
              <a:ln>
                <a:noFill/>
              </a:ln>
              <a:solidFill>
                <a:schemeClr val="bg1"/>
              </a:solidFill>
              <a:effectLst/>
              <a:uLnTx/>
              <a:uFillTx/>
              <a:latin typeface="Arial" panose="020B0604020202020204" pitchFamily="34" charset="0"/>
              <a:ea typeface="汉仪君黑-45简" panose="020B0604020202020204" charset="-122"/>
              <a:cs typeface="Arial" panose="020B0604020202020204" pitchFamily="34" charset="0"/>
            </a:endParaRPr>
          </a:p>
        </p:txBody>
      </p:sp>
      <p:sp>
        <p:nvSpPr>
          <p:cNvPr id="3" name="标题 2"/>
          <p:cNvSpPr>
            <a:spLocks noGrp="1"/>
          </p:cNvSpPr>
          <p:nvPr>
            <p:ph type="ctrTitle" idx="14"/>
            <p:custDataLst>
              <p:tags r:id="rId2"/>
            </p:custDataLst>
          </p:nvPr>
        </p:nvSpPr>
        <p:spPr>
          <a:xfrm>
            <a:off x="5017135" y="2603500"/>
            <a:ext cx="6137275" cy="691515"/>
          </a:xfrm>
        </p:spPr>
        <p:txBody>
          <a:bodyPr>
            <a:normAutofit/>
          </a:bodyPr>
          <a:p>
            <a:pPr algn="l"/>
            <a:r>
              <a:rPr lang="zh-CN" altLang="en-US" sz="2660">
                <a:solidFill>
                  <a:schemeClr val="dk1">
                    <a:lumMod val="65000"/>
                    <a:lumOff val="35000"/>
                  </a:schemeClr>
                </a:solidFill>
                <a:latin typeface="Arial" panose="020B0604020202020204" pitchFamily="34" charset="0"/>
                <a:ea typeface="汉仪旗黑-55简" panose="00020600040101010101" charset="-122"/>
                <a:sym typeface="+mn-ea"/>
              </a:rPr>
              <a:t>实操演示</a:t>
            </a:r>
            <a:endParaRPr lang="zh-CN" altLang="en-US" sz="2660">
              <a:solidFill>
                <a:schemeClr val="dk1">
                  <a:lumMod val="65000"/>
                  <a:lumOff val="35000"/>
                </a:schemeClr>
              </a:solidFill>
              <a:latin typeface="Arial" panose="020B0604020202020204" pitchFamily="34" charset="0"/>
              <a:ea typeface="汉仪旗黑-55简" panose="00020600040101010101" charset="-122"/>
              <a:sym typeface="+mn-ea"/>
            </a:endParaRPr>
          </a:p>
        </p:txBody>
      </p:sp>
      <p:sp>
        <p:nvSpPr>
          <p:cNvPr id="7" name="文本框 6"/>
          <p:cNvSpPr txBox="1"/>
          <p:nvPr/>
        </p:nvSpPr>
        <p:spPr>
          <a:xfrm>
            <a:off x="392430" y="6612890"/>
            <a:ext cx="9801225" cy="245110"/>
          </a:xfrm>
          <a:prstGeom prst="rect">
            <a:avLst/>
          </a:prstGeom>
          <a:noFill/>
        </p:spPr>
        <p:txBody>
          <a:bodyPr wrap="square" rtlCol="0">
            <a:spAutoFit/>
          </a:bodyPr>
          <a:p>
            <a:r>
              <a:rPr lang="en-US" altLang="zh-CN" sz="1000">
                <a:solidFill>
                  <a:schemeClr val="bg1"/>
                </a:solidFill>
              </a:rPr>
              <a:t>Global Cross-Border E-Commerce Training | </a:t>
            </a:r>
            <a:r>
              <a:rPr lang="en-US" altLang="zh-CN" sz="1000">
                <a:solidFill>
                  <a:schemeClr val="bg1"/>
                </a:solidFill>
                <a:sym typeface="+mn-ea"/>
              </a:rPr>
              <a:t>Unit 5  Cross-Border E-Commerce Big Data Analysis</a:t>
            </a:r>
            <a:endParaRPr lang="en-US" altLang="zh-CN" sz="1000">
              <a:solidFill>
                <a:schemeClr val="bg1"/>
              </a:solidFill>
              <a:sym typeface="+mn-ea"/>
            </a:endParaRPr>
          </a:p>
        </p:txBody>
      </p:sp>
      <p:sp>
        <p:nvSpPr>
          <p:cNvPr id="2" name="文本框 1"/>
          <p:cNvSpPr txBox="1"/>
          <p:nvPr/>
        </p:nvSpPr>
        <p:spPr>
          <a:xfrm>
            <a:off x="5017135" y="3248025"/>
            <a:ext cx="4342765" cy="429895"/>
          </a:xfrm>
          <a:prstGeom prst="rect">
            <a:avLst/>
          </a:prstGeom>
          <a:noFill/>
        </p:spPr>
        <p:txBody>
          <a:bodyPr wrap="none" rtlCol="0" anchor="t">
            <a:spAutoFit/>
          </a:bodyPr>
          <a:p>
            <a:pPr fontAlgn="auto">
              <a:lnSpc>
                <a:spcPct val="110000"/>
              </a:lnSpc>
            </a:pPr>
            <a:r>
              <a:rPr lang="en-US" altLang="zh-CN" sz="2000" dirty="0">
                <a:solidFill>
                  <a:schemeClr val="tx1"/>
                </a:solidFill>
                <a:latin typeface="Arial" panose="020B0604020202020204" pitchFamily="34" charset="0"/>
                <a:ea typeface="汉仪君黑-45简" panose="020B0604020202020204" charset="-122"/>
                <a:cs typeface="微软雅黑" panose="020B0503020204020204" charset="-122"/>
                <a:sym typeface="+mn-ea"/>
              </a:rPr>
              <a:t>D</a:t>
            </a:r>
            <a:r>
              <a:rPr lang="zh-CN" altLang="en-US" sz="2000" dirty="0">
                <a:solidFill>
                  <a:schemeClr val="tx1"/>
                </a:solidFill>
                <a:latin typeface="Arial" panose="020B0604020202020204" pitchFamily="34" charset="0"/>
                <a:ea typeface="汉仪君黑-45简" panose="020B0604020202020204" charset="-122"/>
                <a:cs typeface="微软雅黑" panose="020B0503020204020204" charset="-122"/>
                <a:sym typeface="+mn-ea"/>
              </a:rPr>
              <a:t>emonstration of </a:t>
            </a:r>
            <a:r>
              <a:rPr lang="en-US" altLang="zh-CN" sz="2000" dirty="0">
                <a:solidFill>
                  <a:schemeClr val="tx1"/>
                </a:solidFill>
                <a:latin typeface="Arial" panose="020B0604020202020204" pitchFamily="34" charset="0"/>
                <a:ea typeface="汉仪君黑-45简" panose="020B0604020202020204" charset="-122"/>
                <a:cs typeface="微软雅黑" panose="020B0503020204020204" charset="-122"/>
                <a:sym typeface="+mn-ea"/>
              </a:rPr>
              <a:t>P</a:t>
            </a:r>
            <a:r>
              <a:rPr lang="zh-CN" altLang="en-US" sz="2000" dirty="0">
                <a:solidFill>
                  <a:schemeClr val="tx1"/>
                </a:solidFill>
                <a:latin typeface="Arial" panose="020B0604020202020204" pitchFamily="34" charset="0"/>
                <a:ea typeface="汉仪君黑-45简" panose="020B0604020202020204" charset="-122"/>
                <a:cs typeface="微软雅黑" panose="020B0503020204020204" charset="-122"/>
                <a:sym typeface="+mn-ea"/>
              </a:rPr>
              <a:t>ractical </a:t>
            </a:r>
            <a:r>
              <a:rPr lang="en-US" altLang="zh-CN" sz="2000" dirty="0">
                <a:solidFill>
                  <a:schemeClr val="tx1"/>
                </a:solidFill>
                <a:latin typeface="Arial" panose="020B0604020202020204" pitchFamily="34" charset="0"/>
                <a:ea typeface="汉仪君黑-45简" panose="020B0604020202020204" charset="-122"/>
                <a:cs typeface="微软雅黑" panose="020B0503020204020204" charset="-122"/>
                <a:sym typeface="+mn-ea"/>
              </a:rPr>
              <a:t>O</a:t>
            </a:r>
            <a:r>
              <a:rPr lang="zh-CN" altLang="en-US" sz="2000" dirty="0">
                <a:solidFill>
                  <a:schemeClr val="tx1"/>
                </a:solidFill>
                <a:latin typeface="Arial" panose="020B0604020202020204" pitchFamily="34" charset="0"/>
                <a:ea typeface="汉仪君黑-45简" panose="020B0604020202020204" charset="-122"/>
                <a:cs typeface="微软雅黑" panose="020B0503020204020204" charset="-122"/>
                <a:sym typeface="+mn-ea"/>
              </a:rPr>
              <a:t>peration</a:t>
            </a:r>
            <a:endParaRPr lang="zh-CN" altLang="en-US" sz="2000" dirty="0">
              <a:solidFill>
                <a:schemeClr val="tx1"/>
              </a:solidFill>
              <a:latin typeface="Arial" panose="020B0604020202020204" pitchFamily="34" charset="0"/>
              <a:ea typeface="汉仪君黑-45简" panose="020B0604020202020204" charset="-122"/>
              <a:cs typeface="微软雅黑" panose="020B0503020204020204" charset="-122"/>
              <a:sym typeface="+mn-ea"/>
            </a:endParaRPr>
          </a:p>
        </p:txBody>
      </p:sp>
    </p:spTree>
    <p:custDataLst>
      <p:tags r:id="rId3"/>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插件"/>
          <p:cNvPicPr>
            <a:picLocks noChangeAspect="1"/>
          </p:cNvPicPr>
          <p:nvPr/>
        </p:nvPicPr>
        <p:blipFill>
          <a:blip r:embed="rId1"/>
          <a:stretch>
            <a:fillRect/>
          </a:stretch>
        </p:blipFill>
        <p:spPr>
          <a:xfrm>
            <a:off x="485775" y="2841625"/>
            <a:ext cx="3570605" cy="512445"/>
          </a:xfrm>
          <a:prstGeom prst="rect">
            <a:avLst/>
          </a:prstGeom>
        </p:spPr>
      </p:pic>
      <p:pic>
        <p:nvPicPr>
          <p:cNvPr id="3" name="图片 2" descr="软件"/>
          <p:cNvPicPr>
            <a:picLocks noChangeAspect="1"/>
          </p:cNvPicPr>
          <p:nvPr/>
        </p:nvPicPr>
        <p:blipFill>
          <a:blip r:embed="rId2"/>
          <a:stretch>
            <a:fillRect/>
          </a:stretch>
        </p:blipFill>
        <p:spPr>
          <a:xfrm>
            <a:off x="4437380" y="2769870"/>
            <a:ext cx="3126105" cy="563880"/>
          </a:xfrm>
          <a:prstGeom prst="rect">
            <a:avLst/>
          </a:prstGeom>
        </p:spPr>
      </p:pic>
      <p:pic>
        <p:nvPicPr>
          <p:cNvPr id="4" name="图片 3" descr="小程序"/>
          <p:cNvPicPr>
            <a:picLocks noChangeAspect="1"/>
          </p:cNvPicPr>
          <p:nvPr/>
        </p:nvPicPr>
        <p:blipFill>
          <a:blip r:embed="rId3"/>
          <a:stretch>
            <a:fillRect/>
          </a:stretch>
        </p:blipFill>
        <p:spPr>
          <a:xfrm>
            <a:off x="8020050" y="2811145"/>
            <a:ext cx="3357880" cy="481965"/>
          </a:xfrm>
          <a:prstGeom prst="rect">
            <a:avLst/>
          </a:prstGeom>
        </p:spPr>
      </p:pic>
      <p:sp>
        <p:nvSpPr>
          <p:cNvPr id="7" name="文本框 6"/>
          <p:cNvSpPr txBox="1"/>
          <p:nvPr/>
        </p:nvSpPr>
        <p:spPr>
          <a:xfrm>
            <a:off x="392430" y="6612890"/>
            <a:ext cx="9801225" cy="245110"/>
          </a:xfrm>
          <a:prstGeom prst="rect">
            <a:avLst/>
          </a:prstGeom>
          <a:noFill/>
        </p:spPr>
        <p:txBody>
          <a:bodyPr wrap="square" rtlCol="0">
            <a:spAutoFit/>
          </a:bodyPr>
          <a:p>
            <a:r>
              <a:rPr lang="en-US" altLang="zh-CN" sz="1000">
                <a:solidFill>
                  <a:schemeClr val="bg1"/>
                </a:solidFill>
              </a:rPr>
              <a:t>Global Cross-Border E-Commerce Training | </a:t>
            </a:r>
            <a:r>
              <a:rPr lang="en-US" altLang="zh-CN" sz="1000">
                <a:solidFill>
                  <a:schemeClr val="bg1"/>
                </a:solidFill>
                <a:sym typeface="+mn-ea"/>
              </a:rPr>
              <a:t>Unit 5  Cross-Border E-Commerce Big Data Analysis</a:t>
            </a:r>
            <a:endParaRPr lang="en-US" altLang="zh-CN" sz="1000">
              <a:solidFill>
                <a:schemeClr val="bg1"/>
              </a:solidFill>
              <a:sym typeface="+mn-ea"/>
            </a:endParaRPr>
          </a:p>
        </p:txBody>
      </p:sp>
      <p:sp>
        <p:nvSpPr>
          <p:cNvPr id="8" name="文本框 7"/>
          <p:cNvSpPr txBox="1"/>
          <p:nvPr/>
        </p:nvSpPr>
        <p:spPr>
          <a:xfrm>
            <a:off x="1001395" y="3435350"/>
            <a:ext cx="2540000" cy="368300"/>
          </a:xfrm>
          <a:prstGeom prst="rect">
            <a:avLst/>
          </a:prstGeom>
          <a:noFill/>
        </p:spPr>
        <p:txBody>
          <a:bodyPr wrap="square" rtlCol="0" anchor="t">
            <a:spAutoFit/>
          </a:bodyPr>
          <a:p>
            <a:r>
              <a:t>Plug-ins </a:t>
            </a:r>
            <a:r>
              <a:rPr lang="en-US"/>
              <a:t>on</a:t>
            </a:r>
            <a:r>
              <a:t> web pages</a:t>
            </a:r>
          </a:p>
        </p:txBody>
      </p:sp>
      <p:sp>
        <p:nvSpPr>
          <p:cNvPr id="9" name="文本框 8"/>
          <p:cNvSpPr txBox="1"/>
          <p:nvPr/>
        </p:nvSpPr>
        <p:spPr>
          <a:xfrm>
            <a:off x="5429885" y="3435350"/>
            <a:ext cx="1480185" cy="368300"/>
          </a:xfrm>
          <a:prstGeom prst="rect">
            <a:avLst/>
          </a:prstGeom>
          <a:noFill/>
        </p:spPr>
        <p:txBody>
          <a:bodyPr wrap="square" rtlCol="0" anchor="t">
            <a:spAutoFit/>
          </a:bodyPr>
          <a:p>
            <a:r>
              <a:rPr lang="en-US"/>
              <a:t>Softwares</a:t>
            </a:r>
            <a:endParaRPr lang="en-US"/>
          </a:p>
        </p:txBody>
      </p:sp>
      <p:sp>
        <p:nvSpPr>
          <p:cNvPr id="10" name="文本框 9"/>
          <p:cNvSpPr txBox="1"/>
          <p:nvPr/>
        </p:nvSpPr>
        <p:spPr>
          <a:xfrm>
            <a:off x="8798560" y="3435350"/>
            <a:ext cx="2752090" cy="368300"/>
          </a:xfrm>
          <a:prstGeom prst="rect">
            <a:avLst/>
          </a:prstGeom>
          <a:noFill/>
        </p:spPr>
        <p:txBody>
          <a:bodyPr wrap="square" rtlCol="0" anchor="t">
            <a:spAutoFit/>
          </a:bodyPr>
          <a:p>
            <a:r>
              <a:rPr lang="en-US"/>
              <a:t>Wechat mini-programs</a:t>
            </a:r>
            <a:endParaRPr lang="en-US"/>
          </a:p>
        </p:txBody>
      </p:sp>
    </p:spTree>
    <p:custDataLst>
      <p:tags r:id="rId4"/>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custDataLst>
              <p:tags r:id="rId1"/>
            </p:custDataLst>
          </p:nvPr>
        </p:nvCxnSpPr>
        <p:spPr>
          <a:xfrm>
            <a:off x="7408568" y="4096456"/>
            <a:ext cx="4132325" cy="0"/>
          </a:xfrm>
          <a:prstGeom prst="line">
            <a:avLst/>
          </a:prstGeom>
          <a:ln w="28575">
            <a:gradFill flip="none" rotWithShape="1">
              <a:gsLst>
                <a:gs pos="7000">
                  <a:srgbClr val="000000"/>
                </a:gs>
                <a:gs pos="100000">
                  <a:srgbClr val="FFFFFF">
                    <a:alpha val="0"/>
                  </a:srgbClr>
                </a:gs>
              </a:gsLst>
              <a:lin ang="10800000" scaled="0"/>
              <a:tileRect/>
            </a:gra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custDataLst>
              <p:tags r:id="rId2"/>
            </p:custDataLst>
          </p:nvPr>
        </p:nvSpPr>
        <p:spPr>
          <a:xfrm>
            <a:off x="7953238" y="4268700"/>
            <a:ext cx="3663857" cy="716271"/>
          </a:xfrm>
          <a:prstGeom prst="rect">
            <a:avLst/>
          </a:prstGeom>
          <a:noFill/>
          <a:ln>
            <a:noFill/>
          </a:ln>
        </p:spPr>
        <p:txBody>
          <a:bodyPr wrap="square" lIns="101600" tIns="38100" rIns="76200" bIns="38100" rtlCol="0" anchor="t" anchorCtr="0">
            <a:normAutofit/>
          </a:bodyPr>
          <a:p>
            <a:pPr marL="0" lvl="0" indent="-285750" algn="r" fontAlgn="ctr">
              <a:lnSpc>
                <a:spcPct val="120000"/>
              </a:lnSpc>
              <a:spcBef>
                <a:spcPts val="0"/>
              </a:spcBef>
              <a:spcAft>
                <a:spcPts val="800"/>
              </a:spcAft>
              <a:buSzPct val="100000"/>
              <a:buFont typeface="Wingdings" panose="05000000000000000000" charset="0"/>
              <a:buNone/>
            </a:pPr>
            <a:r>
              <a:rPr lang="zh-CN" altLang="en-US" sz="1400" spc="160" dirty="0">
                <a:solidFill>
                  <a:schemeClr val="dk1"/>
                </a:solidFill>
                <a:uFillTx/>
                <a:latin typeface="汉仪刚艺体-85W" panose="00020600040101010101" charset="-122"/>
                <a:ea typeface="汉仪刚艺体-85W" panose="00020600040101010101" charset="-122"/>
              </a:rPr>
              <a:t>罗挺</a:t>
            </a:r>
            <a:r>
              <a:rPr lang="en-US" altLang="zh-CN" sz="1400" spc="160" dirty="0">
                <a:solidFill>
                  <a:schemeClr val="dk1"/>
                </a:solidFill>
                <a:uFillTx/>
                <a:latin typeface="汉仪刚艺体-85W" panose="00020600040101010101" charset="-122"/>
                <a:ea typeface="汉仪刚艺体-85W" panose="00020600040101010101" charset="-122"/>
              </a:rPr>
              <a:t>/Tim</a:t>
            </a:r>
            <a:endParaRPr lang="en-US" altLang="zh-CN" sz="1400" spc="160" dirty="0">
              <a:solidFill>
                <a:schemeClr val="dk1"/>
              </a:solidFill>
              <a:uFillTx/>
              <a:latin typeface="汉仪刚艺体-85W" panose="00020600040101010101" charset="-122"/>
              <a:ea typeface="汉仪刚艺体-85W" panose="00020600040101010101" charset="-122"/>
            </a:endParaRPr>
          </a:p>
        </p:txBody>
      </p:sp>
      <p:sp>
        <p:nvSpPr>
          <p:cNvPr id="12" name="标题 3"/>
          <p:cNvSpPr/>
          <p:nvPr>
            <p:custDataLst>
              <p:tags r:id="rId3"/>
            </p:custDataLst>
          </p:nvPr>
        </p:nvSpPr>
        <p:spPr>
          <a:xfrm>
            <a:off x="5004661" y="2802559"/>
            <a:ext cx="6753225" cy="1122924"/>
          </a:xfrm>
          <a:prstGeom prst="rect">
            <a:avLst/>
          </a:prstGeom>
          <a:noFill/>
        </p:spPr>
        <p:txBody>
          <a:bodyPr vert="horz" wrap="square" lIns="101600" tIns="38100" rIns="76200" bIns="38100" rtlCol="0" anchor="b" anchorCtr="0">
            <a:normAutofit/>
          </a:bodyPr>
          <a:lstStyle>
            <a:lvl1pPr marL="0" marR="0" algn="r" defTabSz="914400" rtl="0" eaLnBrk="1" fontAlgn="auto" latinLnBrk="0" hangingPunct="1">
              <a:lnSpc>
                <a:spcPct val="100000"/>
              </a:lnSpc>
              <a:spcBef>
                <a:spcPct val="0"/>
              </a:spcBef>
              <a:buClrTx/>
              <a:buSzTx/>
              <a:buFontTx/>
              <a:buNone/>
              <a:defRPr kumimoji="0" lang="zh-CN" altLang="en-US" sz="6200" b="1" i="0" u="none" strike="noStrike" kern="1200" cap="none" spc="900" normalizeH="0" baseline="0" noProof="1" dirty="0">
                <a:solidFill>
                  <a:schemeClr val="dk1"/>
                </a:solidFill>
                <a:uFillTx/>
                <a:latin typeface="Arial" panose="020B0604020202020204" pitchFamily="34" charset="0"/>
                <a:ea typeface="汉仪刚艺体-85W" panose="00020600040101010101" charset="-122"/>
                <a:cs typeface="+mn-cs"/>
              </a:defRPr>
            </a:lvl1pPr>
          </a:lstStyle>
          <a:p>
            <a:pPr marL="0">
              <a:lnSpc>
                <a:spcPct val="100000"/>
              </a:lnSpc>
              <a:spcBef>
                <a:spcPts val="0"/>
              </a:spcBef>
              <a:spcAft>
                <a:spcPts val="0"/>
              </a:spcAft>
            </a:pPr>
            <a:r>
              <a:rPr lang="en-US" altLang="zh-CN" sz="4000" spc="240"/>
              <a:t>Thanks!</a:t>
            </a:r>
            <a:endParaRPr lang="en-US" altLang="zh-CN" sz="4000" spc="240"/>
          </a:p>
        </p:txBody>
      </p:sp>
      <p:sp>
        <p:nvSpPr>
          <p:cNvPr id="7" name="文本框 6"/>
          <p:cNvSpPr txBox="1"/>
          <p:nvPr/>
        </p:nvSpPr>
        <p:spPr>
          <a:xfrm>
            <a:off x="392430" y="6612890"/>
            <a:ext cx="9801225" cy="245110"/>
          </a:xfrm>
          <a:prstGeom prst="rect">
            <a:avLst/>
          </a:prstGeom>
          <a:noFill/>
        </p:spPr>
        <p:txBody>
          <a:bodyPr wrap="square" rtlCol="0">
            <a:spAutoFit/>
          </a:bodyPr>
          <a:p>
            <a:r>
              <a:rPr lang="en-US" altLang="zh-CN" sz="1000">
                <a:solidFill>
                  <a:schemeClr val="bg1"/>
                </a:solidFill>
              </a:rPr>
              <a:t>Global Cross-Border E-Commerce Training | </a:t>
            </a:r>
            <a:r>
              <a:rPr lang="en-US" altLang="zh-CN" sz="1000">
                <a:solidFill>
                  <a:schemeClr val="bg1"/>
                </a:solidFill>
                <a:sym typeface="+mn-ea"/>
              </a:rPr>
              <a:t>Unit 5  Cross-Border E-Commerce Big Data Analysis</a:t>
            </a:r>
            <a:endParaRPr lang="en-US" altLang="zh-CN" sz="1000">
              <a:solidFill>
                <a:schemeClr val="bg1"/>
              </a:solidFill>
              <a:sym typeface="+mn-ea"/>
            </a:endParaRPr>
          </a:p>
        </p:txBody>
      </p:sp>
    </p:spTree>
    <p:custDataLst>
      <p:tags r:id="rId4"/>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p:nvPr>
            <p:ph type="title" idx="1"/>
            <p:custDataLst>
              <p:tags r:id="rId1"/>
            </p:custDataLst>
          </p:nvPr>
        </p:nvSpPr>
        <p:spPr/>
        <p:txBody>
          <a:bodyPr>
            <a:normAutofit/>
          </a:bodyPr>
          <a:p>
            <a:pPr marL="0">
              <a:lnSpc>
                <a:spcPct val="100000"/>
              </a:lnSpc>
              <a:spcBef>
                <a:spcPts val="0"/>
              </a:spcBef>
              <a:spcAft>
                <a:spcPts val="0"/>
              </a:spcAft>
            </a:pPr>
            <a:r>
              <a:rPr lang="en-US" altLang="zh-CN" sz="4000" spc="240"/>
              <a:t>Thanks!</a:t>
            </a:r>
            <a:endParaRPr lang="en-US" altLang="zh-CN" sz="4000" spc="240"/>
          </a:p>
        </p:txBody>
      </p:sp>
    </p:spTree>
    <p:custDataLst>
      <p:tags r:id="rId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 name="Title 6"/>
          <p:cNvSpPr txBox="1"/>
          <p:nvPr>
            <p:custDataLst>
              <p:tags r:id="rId1"/>
            </p:custDataLst>
          </p:nvPr>
        </p:nvSpPr>
        <p:spPr>
          <a:xfrm>
            <a:off x="4010660" y="943610"/>
            <a:ext cx="8022590" cy="4970780"/>
          </a:xfrm>
          <a:prstGeom prst="rect">
            <a:avLst/>
          </a:prstGeom>
          <a:noFill/>
          <a:ln w="3175">
            <a:noFill/>
            <a:prstDash val="dash"/>
          </a:ln>
        </p:spPr>
        <p:txBody>
          <a:bodyPr wrap="square" lIns="63500" tIns="25400" rIns="63500" bIns="2540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just" fontAlgn="ctr">
              <a:lnSpc>
                <a:spcPct val="130000"/>
              </a:lnSpc>
              <a:spcBef>
                <a:spcPts val="500"/>
              </a:spcBef>
              <a:spcAft>
                <a:spcPts val="0"/>
              </a:spcAft>
              <a:buClrTx/>
              <a:buSzTx/>
              <a:buFont typeface="Wingdings" panose="05000000000000000000" charset="0"/>
              <a:buChar char="l"/>
            </a:pPr>
            <a:r>
              <a:rPr lang="zh-CN" altLang="en-US"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全国跨境电商⾏业引领优秀品牌企业；全国跨境电商软件⾏业十⼤著名优秀企业</a:t>
            </a:r>
            <a:endParaRPr lang="zh-CN" altLang="en-US"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endParaRPr>
          </a:p>
          <a:p>
            <a:pPr lvl="0" indent="0" algn="just" fontAlgn="ctr">
              <a:lnSpc>
                <a:spcPct val="130000"/>
              </a:lnSpc>
              <a:spcBef>
                <a:spcPts val="500"/>
              </a:spcBef>
              <a:spcAft>
                <a:spcPts val="0"/>
              </a:spcAft>
              <a:buClrTx/>
              <a:buSzTx/>
              <a:buFont typeface="Wingdings" panose="05000000000000000000" charset="0"/>
            </a:pPr>
            <a:r>
              <a:rPr altLang="zh-CN"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L</a:t>
            </a:r>
            <a:r>
              <a:rPr lang="zh-CN" altLang="en-US"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eading excellent brand enterprise in the national cross-border e-commerce industry;</a:t>
            </a:r>
            <a:endParaRPr lang="zh-CN" altLang="en-US"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endParaRPr>
          </a:p>
          <a:p>
            <a:pPr lvl="0" indent="0" algn="just" fontAlgn="ctr">
              <a:lnSpc>
                <a:spcPct val="130000"/>
              </a:lnSpc>
              <a:spcBef>
                <a:spcPts val="500"/>
              </a:spcBef>
              <a:spcAft>
                <a:spcPts val="0"/>
              </a:spcAft>
              <a:buClrTx/>
              <a:buSzTx/>
              <a:buFont typeface="Wingdings" panose="05000000000000000000" charset="0"/>
            </a:pPr>
            <a:r>
              <a:rPr altLang="zh-CN"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Top 10</a:t>
            </a:r>
            <a:r>
              <a:rPr lang="zh-CN" altLang="en-US"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 famous enterprise</a:t>
            </a:r>
            <a:r>
              <a:rPr altLang="zh-CN"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s</a:t>
            </a:r>
            <a:r>
              <a:rPr lang="zh-CN" altLang="en-US"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 in the software industry of </a:t>
            </a:r>
            <a:r>
              <a:rPr altLang="zh-CN"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c</a:t>
            </a:r>
            <a:r>
              <a:rPr lang="zh-CN" altLang="en-US"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ross-border e-commerce in China</a:t>
            </a:r>
            <a:endParaRPr lang="zh-CN" altLang="en-US"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endParaRPr>
          </a:p>
          <a:p>
            <a:pPr marL="285750" lvl="0" indent="-285750" algn="just" fontAlgn="ctr">
              <a:lnSpc>
                <a:spcPct val="130000"/>
              </a:lnSpc>
              <a:spcBef>
                <a:spcPts val="500"/>
              </a:spcBef>
              <a:spcAft>
                <a:spcPts val="0"/>
              </a:spcAft>
              <a:buClrTx/>
              <a:buSzTx/>
              <a:buFont typeface="Wingdings" panose="05000000000000000000" charset="0"/>
              <a:buChar char="l"/>
            </a:pPr>
            <a:r>
              <a:rPr lang="zh-CN" altLang="en-US"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原创《选品⾰命》课程，18-21年在全国授课超过200场，影响超过40万亚⻢逊卖家，认可度100%</a:t>
            </a:r>
            <a:endParaRPr lang="zh-CN" altLang="en-US"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endParaRPr>
          </a:p>
          <a:p>
            <a:pPr lvl="0" indent="0" algn="just" fontAlgn="ctr">
              <a:lnSpc>
                <a:spcPct val="130000"/>
              </a:lnSpc>
              <a:spcBef>
                <a:spcPts val="500"/>
              </a:spcBef>
              <a:spcAft>
                <a:spcPts val="0"/>
              </a:spcAft>
              <a:buClrTx/>
              <a:buSzTx/>
              <a:buFont typeface="Wingdings" panose="05000000000000000000" charset="0"/>
            </a:pPr>
            <a:r>
              <a:rPr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Original course </a:t>
            </a:r>
            <a:r>
              <a:rPr sz="1400" b="1" i="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Selection Revolution</a:t>
            </a:r>
            <a:r>
              <a:rPr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 was taught in more than 200 sessions in China from 2018 to 2021, affecting more than 400,000 Amazon sellers and winning 100% recognition</a:t>
            </a:r>
            <a:r>
              <a:rPr altLang="zh-CN"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a:t>
            </a:r>
            <a:endParaRPr lang="zh-CN" altLang="en-US"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endParaRPr>
          </a:p>
          <a:p>
            <a:pPr marL="285750" lvl="0" indent="-285750" algn="just" fontAlgn="ctr">
              <a:lnSpc>
                <a:spcPct val="130000"/>
              </a:lnSpc>
              <a:spcBef>
                <a:spcPts val="300"/>
              </a:spcBef>
              <a:spcAft>
                <a:spcPts val="0"/>
              </a:spcAft>
              <a:buClrTx/>
              <a:buSzTx/>
              <a:buFont typeface="Wingdings" panose="05000000000000000000" charset="0"/>
              <a:buChar char="l"/>
            </a:pPr>
            <a:r>
              <a:rPr lang="zh-CN" altLang="en-US"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各培训机构专⽤教学软件</a:t>
            </a:r>
            <a:endParaRPr lang="zh-CN" altLang="en-US"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endParaRPr>
          </a:p>
          <a:p>
            <a:pPr lvl="0" indent="0" algn="just" fontAlgn="ctr">
              <a:lnSpc>
                <a:spcPct val="130000"/>
              </a:lnSpc>
              <a:spcBef>
                <a:spcPts val="300"/>
              </a:spcBef>
              <a:spcAft>
                <a:spcPts val="0"/>
              </a:spcAft>
              <a:buClrTx/>
              <a:buSzTx/>
              <a:buFont typeface="Wingdings" panose="05000000000000000000" charset="0"/>
            </a:pPr>
            <a:r>
              <a:rPr altLang="zh-CN"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S</a:t>
            </a:r>
            <a:r>
              <a:rPr lang="zh-CN" altLang="en-US"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pecialized teaching software for training institutions</a:t>
            </a:r>
            <a:endParaRPr lang="zh-CN" altLang="en-US"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endParaRPr>
          </a:p>
          <a:p>
            <a:pPr marL="285750" lvl="0" indent="-285750" algn="just" fontAlgn="ctr">
              <a:lnSpc>
                <a:spcPct val="130000"/>
              </a:lnSpc>
              <a:spcBef>
                <a:spcPts val="500"/>
              </a:spcBef>
              <a:spcAft>
                <a:spcPts val="0"/>
              </a:spcAft>
              <a:buClrTx/>
              <a:buSzTx/>
              <a:buFont typeface="Wingdings" panose="05000000000000000000" charset="0"/>
              <a:buChar char="l"/>
            </a:pPr>
            <a:r>
              <a:rPr lang="zh-CN" altLang="en-US"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2020-2021 中国科学家论坛 科技创新先进单位；科技创新发明成果奖</a:t>
            </a:r>
            <a:endParaRPr lang="zh-CN" altLang="en-US"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endParaRPr>
          </a:p>
          <a:p>
            <a:pPr lvl="0" indent="0" algn="just" fontAlgn="ctr">
              <a:lnSpc>
                <a:spcPct val="130000"/>
              </a:lnSpc>
              <a:spcBef>
                <a:spcPts val="500"/>
              </a:spcBef>
              <a:spcAft>
                <a:spcPts val="0"/>
              </a:spcAft>
              <a:buClrTx/>
              <a:buSzTx/>
              <a:buFont typeface="Wingdings" panose="05000000000000000000" charset="0"/>
            </a:pPr>
            <a:r>
              <a:rPr lang="zh-CN" altLang="en-US"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Advanced Unit of Science and Technology Innovation on 2020-2021 Chin</a:t>
            </a:r>
            <a:r>
              <a:rPr altLang="zh-CN"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a</a:t>
            </a:r>
            <a:r>
              <a:rPr lang="zh-CN" altLang="en-US"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 Scientists Forum</a:t>
            </a:r>
            <a:r>
              <a:rPr altLang="zh-CN"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 </a:t>
            </a:r>
            <a:endParaRPr altLang="zh-CN"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endParaRPr>
          </a:p>
          <a:p>
            <a:pPr lvl="0" indent="0" algn="just" fontAlgn="ctr">
              <a:lnSpc>
                <a:spcPct val="130000"/>
              </a:lnSpc>
              <a:spcBef>
                <a:spcPts val="500"/>
              </a:spcBef>
              <a:spcAft>
                <a:spcPts val="0"/>
              </a:spcAft>
              <a:buClrTx/>
              <a:buSzTx/>
              <a:buFont typeface="Wingdings" panose="05000000000000000000" charset="0"/>
            </a:pPr>
            <a:r>
              <a:rPr lang="zh-CN" altLang="en-US"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Scientific </a:t>
            </a:r>
            <a:r>
              <a:rPr altLang="zh-CN"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a</a:t>
            </a:r>
            <a:r>
              <a:rPr lang="zh-CN" altLang="en-US"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nd Technological Achievement Awards</a:t>
            </a:r>
            <a:endParaRPr lang="zh-CN" altLang="en-US"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endParaRPr>
          </a:p>
        </p:txBody>
      </p:sp>
      <p:sp>
        <p:nvSpPr>
          <p:cNvPr id="27" name="文本框 6"/>
          <p:cNvSpPr txBox="1"/>
          <p:nvPr>
            <p:custDataLst>
              <p:tags r:id="rId2"/>
            </p:custDataLst>
          </p:nvPr>
        </p:nvSpPr>
        <p:spPr>
          <a:xfrm>
            <a:off x="849630" y="4706620"/>
            <a:ext cx="2463800" cy="609600"/>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marL="0" indent="0" algn="ctr">
              <a:lnSpc>
                <a:spcPct val="100000"/>
              </a:lnSpc>
              <a:spcBef>
                <a:spcPts val="0"/>
              </a:spcBef>
              <a:spcAft>
                <a:spcPts val="0"/>
              </a:spcAft>
              <a:buSzPct val="100000"/>
              <a:buNone/>
            </a:pPr>
            <a:r>
              <a:rPr lang="zh-CN" altLang="en-US" sz="2400" u="none" strike="noStrike" baseline="0">
                <a:solidFill>
                  <a:schemeClr val="tx1">
                    <a:lumMod val="85000"/>
                    <a:lumOff val="15000"/>
                  </a:schemeClr>
                </a:solidFill>
                <a:uLnTx/>
                <a:uFillTx/>
                <a:latin typeface="Arial" panose="020B0604020202020204" pitchFamily="34" charset="0"/>
                <a:ea typeface="汉仪君黑-45简" panose="020B0604020202020204" charset="-122"/>
                <a:sym typeface="Arial" panose="020B0604020202020204" pitchFamily="34" charset="0"/>
              </a:rPr>
              <a:t>罗挺Tim</a:t>
            </a:r>
            <a:endParaRPr lang="zh-CN" altLang="en-US" sz="2400" u="none" strike="noStrike" baseline="0">
              <a:solidFill>
                <a:schemeClr val="tx1">
                  <a:lumMod val="85000"/>
                  <a:lumOff val="15000"/>
                </a:schemeClr>
              </a:solidFill>
              <a:uLnTx/>
              <a:uFillTx/>
              <a:latin typeface="Arial" panose="020B0604020202020204" pitchFamily="34" charset="0"/>
              <a:ea typeface="汉仪君黑-45简" panose="020B0604020202020204" charset="-122"/>
              <a:sym typeface="Arial" panose="020B0604020202020204" pitchFamily="34" charset="0"/>
            </a:endParaRPr>
          </a:p>
        </p:txBody>
      </p:sp>
      <p:pic>
        <p:nvPicPr>
          <p:cNvPr id="11" name="object 6"/>
          <p:cNvPicPr/>
          <p:nvPr/>
        </p:nvPicPr>
        <p:blipFill>
          <a:blip r:embed="rId3" cstate="print"/>
          <a:stretch>
            <a:fillRect/>
          </a:stretch>
        </p:blipFill>
        <p:spPr>
          <a:xfrm>
            <a:off x="612140" y="1628775"/>
            <a:ext cx="3094355" cy="2887980"/>
          </a:xfrm>
          <a:prstGeom prst="rect">
            <a:avLst/>
          </a:prstGeom>
        </p:spPr>
      </p:pic>
      <p:sp>
        <p:nvSpPr>
          <p:cNvPr id="5" name="矩形 4"/>
          <p:cNvSpPr/>
          <p:nvPr userDrawn="1">
            <p:custDataLst>
              <p:tags r:id="rId4"/>
            </p:custDataLst>
          </p:nvPr>
        </p:nvSpPr>
        <p:spPr>
          <a:xfrm>
            <a:off x="4284345" y="125095"/>
            <a:ext cx="5909310" cy="723900"/>
          </a:xfrm>
          <a:prstGeom prst="rect">
            <a:avLst/>
          </a:prstGeom>
          <a:solidFill>
            <a:srgbClr val="034A8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a:solidFill>
                <a:schemeClr val="lt1"/>
              </a:solidFill>
              <a:latin typeface="微软雅黑" panose="020B0503020204020204" charset="-122"/>
              <a:ea typeface="微软雅黑" panose="020B0503020204020204" charset="-122"/>
              <a:sym typeface="+mn-ea"/>
            </a:endParaRPr>
          </a:p>
        </p:txBody>
      </p:sp>
      <p:sp>
        <p:nvSpPr>
          <p:cNvPr id="6" name="文本框 5"/>
          <p:cNvSpPr txBox="1"/>
          <p:nvPr/>
        </p:nvSpPr>
        <p:spPr>
          <a:xfrm>
            <a:off x="4284345" y="234950"/>
            <a:ext cx="6336030" cy="614045"/>
          </a:xfrm>
          <a:prstGeom prst="rect">
            <a:avLst/>
          </a:prstGeom>
          <a:noFill/>
        </p:spPr>
        <p:txBody>
          <a:bodyPr wrap="square" rtlCol="0">
            <a:spAutoFit/>
          </a:bodyPr>
          <a:p>
            <a:pPr marL="0" indent="0" algn="l">
              <a:lnSpc>
                <a:spcPct val="100000"/>
              </a:lnSpc>
              <a:spcBef>
                <a:spcPts val="0"/>
              </a:spcBef>
              <a:spcAft>
                <a:spcPts val="0"/>
              </a:spcAft>
              <a:buSzPct val="100000"/>
              <a:buNone/>
            </a:pPr>
            <a:r>
              <a:rPr lang="zh-CN" altLang="en-US" b="1">
                <a:solidFill>
                  <a:schemeClr val="bg1"/>
                </a:solidFill>
                <a:latin typeface="Arial" panose="020B0604020202020204" pitchFamily="34" charset="0"/>
                <a:ea typeface="汉仪旗黑-55简" panose="00020600040101010101" charset="-122"/>
                <a:cs typeface="+mn-ea"/>
                <a:sym typeface="+mn-ea"/>
              </a:rPr>
              <a:t>亚⻢逊⼤数据分析⼯具Sorftime 创始⼈</a:t>
            </a:r>
            <a:endParaRPr lang="zh-CN" altLang="en-US" b="1">
              <a:solidFill>
                <a:schemeClr val="bg1"/>
              </a:solidFill>
              <a:latin typeface="Arial" panose="020B0604020202020204" pitchFamily="34" charset="0"/>
              <a:ea typeface="汉仪旗黑-55简" panose="00020600040101010101" charset="-122"/>
              <a:cs typeface="+mn-ea"/>
              <a:sym typeface="+mn-ea"/>
            </a:endParaRPr>
          </a:p>
          <a:p>
            <a:pPr marL="0" indent="0" algn="l">
              <a:lnSpc>
                <a:spcPct val="100000"/>
              </a:lnSpc>
              <a:spcBef>
                <a:spcPts val="0"/>
              </a:spcBef>
              <a:spcAft>
                <a:spcPts val="0"/>
              </a:spcAft>
              <a:buSzPct val="100000"/>
              <a:buNone/>
            </a:pPr>
            <a:r>
              <a:rPr lang="zh-CN" altLang="en-US" sz="1600" b="1">
                <a:solidFill>
                  <a:schemeClr val="bg1"/>
                </a:solidFill>
                <a:latin typeface="Arial" panose="020B0604020202020204" pitchFamily="34" charset="0"/>
                <a:ea typeface="汉仪旗黑-55简" panose="00020600040101010101" charset="-122"/>
                <a:cs typeface="+mn-ea"/>
                <a:sym typeface="+mn-ea"/>
              </a:rPr>
              <a:t>Founder of Sorftime, </a:t>
            </a:r>
            <a:r>
              <a:rPr lang="en-US" altLang="zh-CN" sz="1600" b="1">
                <a:solidFill>
                  <a:schemeClr val="bg1"/>
                </a:solidFill>
                <a:latin typeface="Arial" panose="020B0604020202020204" pitchFamily="34" charset="0"/>
                <a:ea typeface="汉仪旗黑-55简" panose="00020600040101010101" charset="-122"/>
                <a:cs typeface="+mn-ea"/>
                <a:sym typeface="+mn-ea"/>
              </a:rPr>
              <a:t>A</a:t>
            </a:r>
            <a:r>
              <a:rPr lang="zh-CN" altLang="en-US" sz="1600" b="1">
                <a:solidFill>
                  <a:schemeClr val="bg1"/>
                </a:solidFill>
                <a:latin typeface="Arial" panose="020B0604020202020204" pitchFamily="34" charset="0"/>
                <a:ea typeface="汉仪旗黑-55简" panose="00020600040101010101" charset="-122"/>
                <a:cs typeface="+mn-ea"/>
                <a:sym typeface="+mn-ea"/>
              </a:rPr>
              <a:t>mazon</a:t>
            </a:r>
            <a:r>
              <a:rPr lang="en-US" altLang="zh-CN" sz="1600" b="1">
                <a:solidFill>
                  <a:schemeClr val="bg1"/>
                </a:solidFill>
                <a:latin typeface="Arial" panose="020B0604020202020204" pitchFamily="34" charset="0"/>
                <a:ea typeface="汉仪旗黑-55简" panose="00020600040101010101" charset="-122"/>
                <a:cs typeface="+mn-ea"/>
                <a:sym typeface="+mn-ea"/>
              </a:rPr>
              <a:t>’</a:t>
            </a:r>
            <a:r>
              <a:rPr lang="zh-CN" altLang="en-US" sz="1600" b="1">
                <a:solidFill>
                  <a:schemeClr val="bg1"/>
                </a:solidFill>
                <a:latin typeface="Arial" panose="020B0604020202020204" pitchFamily="34" charset="0"/>
                <a:ea typeface="汉仪旗黑-55简" panose="00020600040101010101" charset="-122"/>
                <a:cs typeface="+mn-ea"/>
                <a:sym typeface="+mn-ea"/>
              </a:rPr>
              <a:t>s </a:t>
            </a:r>
            <a:r>
              <a:rPr lang="en-US" altLang="zh-CN" sz="1600" b="1">
                <a:solidFill>
                  <a:schemeClr val="bg1"/>
                </a:solidFill>
                <a:latin typeface="Arial" panose="020B0604020202020204" pitchFamily="34" charset="0"/>
                <a:ea typeface="汉仪旗黑-55简" panose="00020600040101010101" charset="-122"/>
                <a:cs typeface="+mn-ea"/>
                <a:sym typeface="+mn-ea"/>
              </a:rPr>
              <a:t>B</a:t>
            </a:r>
            <a:r>
              <a:rPr lang="zh-CN" altLang="en-US" sz="1600" b="1">
                <a:solidFill>
                  <a:schemeClr val="bg1"/>
                </a:solidFill>
                <a:latin typeface="Arial" panose="020B0604020202020204" pitchFamily="34" charset="0"/>
                <a:ea typeface="汉仪旗黑-55简" panose="00020600040101010101" charset="-122"/>
                <a:cs typeface="+mn-ea"/>
                <a:sym typeface="+mn-ea"/>
              </a:rPr>
              <a:t>ig </a:t>
            </a:r>
            <a:r>
              <a:rPr lang="en-US" altLang="zh-CN" sz="1600" b="1">
                <a:solidFill>
                  <a:schemeClr val="bg1"/>
                </a:solidFill>
                <a:latin typeface="Arial" panose="020B0604020202020204" pitchFamily="34" charset="0"/>
                <a:ea typeface="汉仪旗黑-55简" panose="00020600040101010101" charset="-122"/>
                <a:cs typeface="+mn-ea"/>
                <a:sym typeface="+mn-ea"/>
              </a:rPr>
              <a:t>D</a:t>
            </a:r>
            <a:r>
              <a:rPr lang="zh-CN" altLang="en-US" sz="1600" b="1">
                <a:solidFill>
                  <a:schemeClr val="bg1"/>
                </a:solidFill>
                <a:latin typeface="Arial" panose="020B0604020202020204" pitchFamily="34" charset="0"/>
                <a:ea typeface="汉仪旗黑-55简" panose="00020600040101010101" charset="-122"/>
                <a:cs typeface="+mn-ea"/>
                <a:sym typeface="+mn-ea"/>
              </a:rPr>
              <a:t>ata </a:t>
            </a:r>
            <a:r>
              <a:rPr lang="en-US" altLang="zh-CN" sz="1600" b="1">
                <a:solidFill>
                  <a:schemeClr val="bg1"/>
                </a:solidFill>
                <a:latin typeface="Arial" panose="020B0604020202020204" pitchFamily="34" charset="0"/>
                <a:ea typeface="汉仪旗黑-55简" panose="00020600040101010101" charset="-122"/>
                <a:cs typeface="+mn-ea"/>
                <a:sym typeface="+mn-ea"/>
              </a:rPr>
              <a:t>A</a:t>
            </a:r>
            <a:r>
              <a:rPr lang="zh-CN" altLang="en-US" sz="1600" b="1">
                <a:solidFill>
                  <a:schemeClr val="bg1"/>
                </a:solidFill>
                <a:latin typeface="Arial" panose="020B0604020202020204" pitchFamily="34" charset="0"/>
                <a:ea typeface="汉仪旗黑-55简" panose="00020600040101010101" charset="-122"/>
                <a:cs typeface="+mn-ea"/>
                <a:sym typeface="+mn-ea"/>
              </a:rPr>
              <a:t>nalysis </a:t>
            </a:r>
            <a:r>
              <a:rPr lang="en-US" altLang="zh-CN" sz="1600" b="1">
                <a:solidFill>
                  <a:schemeClr val="bg1"/>
                </a:solidFill>
                <a:latin typeface="Arial" panose="020B0604020202020204" pitchFamily="34" charset="0"/>
                <a:ea typeface="汉仪旗黑-55简" panose="00020600040101010101" charset="-122"/>
                <a:cs typeface="+mn-ea"/>
                <a:sym typeface="+mn-ea"/>
              </a:rPr>
              <a:t>T</a:t>
            </a:r>
            <a:r>
              <a:rPr lang="zh-CN" altLang="en-US" sz="1600" b="1">
                <a:solidFill>
                  <a:schemeClr val="bg1"/>
                </a:solidFill>
                <a:latin typeface="Arial" panose="020B0604020202020204" pitchFamily="34" charset="0"/>
                <a:ea typeface="汉仪旗黑-55简" panose="00020600040101010101" charset="-122"/>
                <a:cs typeface="+mn-ea"/>
                <a:sym typeface="+mn-ea"/>
              </a:rPr>
              <a:t>ool</a:t>
            </a:r>
            <a:endParaRPr lang="zh-CN" altLang="en-US" sz="1600" b="1">
              <a:solidFill>
                <a:schemeClr val="bg1"/>
              </a:solidFill>
              <a:latin typeface="Arial" panose="020B0604020202020204" pitchFamily="34" charset="0"/>
              <a:ea typeface="汉仪旗黑-55简" panose="00020600040101010101" charset="-122"/>
              <a:cs typeface="+mn-ea"/>
              <a:sym typeface="+mn-ea"/>
            </a:endParaRPr>
          </a:p>
        </p:txBody>
      </p:sp>
      <p:sp>
        <p:nvSpPr>
          <p:cNvPr id="7" name="文本框 6"/>
          <p:cNvSpPr txBox="1"/>
          <p:nvPr/>
        </p:nvSpPr>
        <p:spPr>
          <a:xfrm>
            <a:off x="392430" y="6612890"/>
            <a:ext cx="9801225" cy="245110"/>
          </a:xfrm>
          <a:prstGeom prst="rect">
            <a:avLst/>
          </a:prstGeom>
          <a:noFill/>
        </p:spPr>
        <p:txBody>
          <a:bodyPr wrap="square" rtlCol="0">
            <a:spAutoFit/>
          </a:bodyPr>
          <a:p>
            <a:r>
              <a:rPr lang="en-US" altLang="zh-CN" sz="1000">
                <a:solidFill>
                  <a:schemeClr val="bg1"/>
                </a:solidFill>
              </a:rPr>
              <a:t>Global Cross-Border E-Commerce Training | </a:t>
            </a:r>
            <a:r>
              <a:rPr lang="en-US" altLang="zh-CN" sz="1000">
                <a:solidFill>
                  <a:schemeClr val="bg1"/>
                </a:solidFill>
                <a:sym typeface="+mn-ea"/>
              </a:rPr>
              <a:t>Unit 5  Cross-Border E-Commerce Big Data Analysis</a:t>
            </a:r>
            <a:endParaRPr lang="en-US" altLang="zh-CN" sz="1000">
              <a:solidFill>
                <a:schemeClr val="bg1"/>
              </a:solidFill>
              <a:sym typeface="+mn-ea"/>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 name="Title 6"/>
          <p:cNvSpPr txBox="1"/>
          <p:nvPr>
            <p:custDataLst>
              <p:tags r:id="rId1"/>
            </p:custDataLst>
          </p:nvPr>
        </p:nvSpPr>
        <p:spPr>
          <a:xfrm>
            <a:off x="4203065" y="1157605"/>
            <a:ext cx="7614920" cy="4542155"/>
          </a:xfrm>
          <a:prstGeom prst="rect">
            <a:avLst/>
          </a:prstGeom>
          <a:noFill/>
          <a:ln w="3175">
            <a:noFill/>
            <a:prstDash val="dash"/>
          </a:ln>
        </p:spPr>
        <p:txBody>
          <a:bodyPr wrap="square" lIns="63500" tIns="25400" rIns="63500" bIns="25400" anchor="ctr" anchorCtr="0"/>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just" fontAlgn="ctr">
              <a:lnSpc>
                <a:spcPct val="130000"/>
              </a:lnSpc>
              <a:spcBef>
                <a:spcPts val="500"/>
              </a:spcBef>
              <a:spcAft>
                <a:spcPts val="0"/>
              </a:spcAft>
              <a:buSzPct val="100000"/>
              <a:buFont typeface="Wingdings" panose="05000000000000000000" charset="0"/>
              <a:buChar char="l"/>
            </a:pPr>
            <a:r>
              <a:rPr lang="zh-CN" altLang="en-US"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2019-2022成功孵化50家亚⻢逊公司，⽇均出单50+</a:t>
            </a:r>
            <a:endParaRPr lang="zh-CN" altLang="en-US"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endParaRPr>
          </a:p>
          <a:p>
            <a:pPr lvl="0" indent="0" algn="just" fontAlgn="ctr">
              <a:lnSpc>
                <a:spcPct val="130000"/>
              </a:lnSpc>
              <a:spcBef>
                <a:spcPts val="500"/>
              </a:spcBef>
              <a:spcAft>
                <a:spcPts val="0"/>
              </a:spcAft>
              <a:buSzPct val="100000"/>
              <a:buFont typeface="Wingdings" panose="05000000000000000000" charset="0"/>
            </a:pPr>
            <a:r>
              <a:rPr lang="zh-CN" altLang="en-US"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Successfully incubated 50 Amazon companies from 2019 to 2022</a:t>
            </a:r>
            <a:r>
              <a:rPr altLang="zh-CN"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 </a:t>
            </a:r>
            <a:r>
              <a:rPr lang="zh-CN" altLang="en-US"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taking more than 50 orders per </a:t>
            </a:r>
            <a:r>
              <a:rPr altLang="zh-CN"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D</a:t>
            </a:r>
            <a:r>
              <a:rPr lang="zh-CN" altLang="en-US"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ay</a:t>
            </a:r>
            <a:endParaRPr lang="zh-CN" altLang="en-US"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endParaRPr>
          </a:p>
          <a:p>
            <a:pPr marL="285750" lvl="0" indent="-285750" algn="just" fontAlgn="ctr">
              <a:lnSpc>
                <a:spcPct val="130000"/>
              </a:lnSpc>
              <a:spcBef>
                <a:spcPts val="500"/>
              </a:spcBef>
              <a:spcAft>
                <a:spcPts val="0"/>
              </a:spcAft>
              <a:buSzPct val="100000"/>
              <a:buFont typeface="Wingdings" panose="05000000000000000000" charset="0"/>
              <a:buChar char="l"/>
            </a:pPr>
            <a:r>
              <a:rPr lang="zh-CN" altLang="en-US"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重庆7所重点⾼校产学研实践基地，重庆外语外事学院双创导师</a:t>
            </a:r>
            <a:endParaRPr lang="zh-CN" altLang="en-US"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endParaRPr>
          </a:p>
          <a:p>
            <a:pPr lvl="0" indent="0" algn="just" fontAlgn="ctr">
              <a:lnSpc>
                <a:spcPct val="130000"/>
              </a:lnSpc>
              <a:spcBef>
                <a:spcPts val="500"/>
              </a:spcBef>
              <a:spcAft>
                <a:spcPts val="0"/>
              </a:spcAft>
              <a:buSzPct val="100000"/>
              <a:buFont typeface="Wingdings" panose="05000000000000000000" charset="0"/>
            </a:pPr>
            <a:r>
              <a:rPr lang="zh-CN" altLang="en-US"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Industry-Academia-Research practice base of 7 key universities in Chongqing</a:t>
            </a:r>
            <a:r>
              <a:rPr altLang="zh-CN"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a:t>
            </a:r>
            <a:endParaRPr altLang="zh-CN"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endParaRPr>
          </a:p>
          <a:p>
            <a:pPr lvl="0" indent="0" algn="just" fontAlgn="ctr">
              <a:lnSpc>
                <a:spcPct val="130000"/>
              </a:lnSpc>
              <a:spcBef>
                <a:spcPts val="500"/>
              </a:spcBef>
              <a:spcAft>
                <a:spcPts val="0"/>
              </a:spcAft>
              <a:buSzPct val="100000"/>
              <a:buFont typeface="Wingdings" panose="05000000000000000000" charset="0"/>
            </a:pPr>
            <a:r>
              <a:rPr altLang="zh-CN"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entrepreneurship and innovation tutor at Chongqing Institute of Foreign Studies</a:t>
            </a:r>
            <a:endParaRPr altLang="zh-CN"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endParaRPr>
          </a:p>
          <a:p>
            <a:pPr marL="285750" lvl="0" indent="-285750" algn="just" fontAlgn="ctr">
              <a:lnSpc>
                <a:spcPct val="130000"/>
              </a:lnSpc>
              <a:spcBef>
                <a:spcPts val="500"/>
              </a:spcBef>
              <a:spcAft>
                <a:spcPts val="0"/>
              </a:spcAft>
              <a:buSzPct val="100000"/>
              <a:buFont typeface="Wingdings" panose="05000000000000000000" charset="0"/>
              <a:buChar char="l"/>
            </a:pPr>
            <a:r>
              <a:rPr lang="zh-CN" altLang="en-US"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2021年培训200名应届毕业⽣，且全部就业</a:t>
            </a:r>
            <a:endParaRPr lang="zh-CN" altLang="en-US"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endParaRPr>
          </a:p>
          <a:p>
            <a:pPr lvl="0" indent="0" algn="just" fontAlgn="ctr">
              <a:lnSpc>
                <a:spcPct val="130000"/>
              </a:lnSpc>
              <a:spcBef>
                <a:spcPts val="500"/>
              </a:spcBef>
              <a:spcAft>
                <a:spcPts val="0"/>
              </a:spcAft>
              <a:buSzPct val="100000"/>
              <a:buFont typeface="Wingdings" panose="05000000000000000000" charset="0"/>
            </a:pPr>
            <a:r>
              <a:rPr altLang="zh-CN"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Trained </a:t>
            </a:r>
            <a:r>
              <a:rPr lang="zh-CN" altLang="en-US"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200 graduates </a:t>
            </a:r>
            <a:r>
              <a:rPr altLang="zh-CN"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in 2021, with </a:t>
            </a:r>
            <a:r>
              <a:rPr lang="zh-CN" altLang="en-US"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all employed</a:t>
            </a:r>
            <a:r>
              <a:rPr altLang="zh-CN"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 finally</a:t>
            </a:r>
            <a:endParaRPr lang="zh-CN" altLang="en-US"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endParaRPr>
          </a:p>
          <a:p>
            <a:pPr marL="285750" lvl="0" indent="-285750" algn="just" fontAlgn="ctr">
              <a:lnSpc>
                <a:spcPct val="130000"/>
              </a:lnSpc>
              <a:spcBef>
                <a:spcPts val="500"/>
              </a:spcBef>
              <a:spcAft>
                <a:spcPts val="0"/>
              </a:spcAft>
              <a:buSzPct val="100000"/>
              <a:buFont typeface="Wingdings" panose="05000000000000000000" charset="0"/>
              <a:buChar char="l"/>
            </a:pPr>
            <a:r>
              <a:rPr lang="zh-CN" altLang="en-US"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亚⻢逊在⻄南唯⼀的SPN认证机构机构，重庆唯⼀的合作伙伴</a:t>
            </a:r>
            <a:endParaRPr lang="zh-CN" altLang="en-US"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endParaRPr>
          </a:p>
          <a:p>
            <a:pPr lvl="0" indent="0" algn="just" fontAlgn="ctr">
              <a:lnSpc>
                <a:spcPct val="130000"/>
              </a:lnSpc>
              <a:spcBef>
                <a:spcPts val="500"/>
              </a:spcBef>
              <a:spcAft>
                <a:spcPts val="0"/>
              </a:spcAft>
              <a:buSzPct val="100000"/>
              <a:buFont typeface="Wingdings" panose="05000000000000000000" charset="0"/>
            </a:pPr>
            <a:r>
              <a:rPr lang="zh-CN" altLang="en-US"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Amazon's only SPN certification body in southwest China and </a:t>
            </a:r>
            <a:r>
              <a:rPr altLang="zh-CN"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its</a:t>
            </a:r>
            <a:r>
              <a:rPr lang="zh-CN" altLang="en-US"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 </a:t>
            </a:r>
            <a:r>
              <a:rPr altLang="zh-CN"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sole</a:t>
            </a:r>
            <a:r>
              <a:rPr lang="zh-CN" altLang="en-US"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 partner in Chongqing</a:t>
            </a:r>
            <a:endParaRPr lang="zh-CN" altLang="en-US"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endParaRPr>
          </a:p>
          <a:p>
            <a:pPr marL="285750" lvl="0" indent="-285750" algn="just" fontAlgn="ctr">
              <a:lnSpc>
                <a:spcPct val="130000"/>
              </a:lnSpc>
              <a:spcBef>
                <a:spcPts val="500"/>
              </a:spcBef>
              <a:spcAft>
                <a:spcPts val="0"/>
              </a:spcAft>
              <a:buSzPct val="100000"/>
              <a:buFont typeface="Wingdings" panose="05000000000000000000" charset="0"/>
              <a:buChar char="l"/>
            </a:pPr>
            <a:endParaRPr lang="zh-CN" altLang="en-US"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endParaRPr>
          </a:p>
        </p:txBody>
      </p:sp>
      <p:sp>
        <p:nvSpPr>
          <p:cNvPr id="27" name="文本框 6"/>
          <p:cNvSpPr txBox="1"/>
          <p:nvPr>
            <p:custDataLst>
              <p:tags r:id="rId2"/>
            </p:custDataLst>
          </p:nvPr>
        </p:nvSpPr>
        <p:spPr>
          <a:xfrm>
            <a:off x="859155" y="4725670"/>
            <a:ext cx="2463800" cy="609600"/>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marL="0" indent="0" algn="ctr">
              <a:lnSpc>
                <a:spcPct val="100000"/>
              </a:lnSpc>
              <a:spcBef>
                <a:spcPts val="0"/>
              </a:spcBef>
              <a:spcAft>
                <a:spcPts val="0"/>
              </a:spcAft>
              <a:buSzPct val="100000"/>
              <a:buNone/>
            </a:pPr>
            <a:r>
              <a:rPr lang="zh-CN" altLang="en-US" sz="2400" u="none" strike="noStrike" baseline="0">
                <a:solidFill>
                  <a:schemeClr val="tx1">
                    <a:lumMod val="85000"/>
                    <a:lumOff val="15000"/>
                  </a:schemeClr>
                </a:solidFill>
                <a:uLnTx/>
                <a:uFillTx/>
                <a:latin typeface="Arial" panose="020B0604020202020204" pitchFamily="34" charset="0"/>
                <a:ea typeface="汉仪君黑-45简" panose="020B0604020202020204" charset="-122"/>
                <a:sym typeface="Arial" panose="020B0604020202020204" pitchFamily="34" charset="0"/>
              </a:rPr>
              <a:t>罗挺Tim</a:t>
            </a:r>
            <a:endParaRPr lang="zh-CN" altLang="en-US" sz="2400" u="none" strike="noStrike" baseline="0">
              <a:solidFill>
                <a:schemeClr val="tx1">
                  <a:lumMod val="85000"/>
                  <a:lumOff val="15000"/>
                </a:schemeClr>
              </a:solidFill>
              <a:uLnTx/>
              <a:uFillTx/>
              <a:latin typeface="Arial" panose="020B0604020202020204" pitchFamily="34" charset="0"/>
              <a:ea typeface="汉仪君黑-45简" panose="020B0604020202020204" charset="-122"/>
              <a:sym typeface="Arial" panose="020B0604020202020204" pitchFamily="34" charset="0"/>
            </a:endParaRPr>
          </a:p>
        </p:txBody>
      </p:sp>
      <p:pic>
        <p:nvPicPr>
          <p:cNvPr id="11" name="object 6"/>
          <p:cNvPicPr/>
          <p:nvPr/>
        </p:nvPicPr>
        <p:blipFill>
          <a:blip r:embed="rId3" cstate="print"/>
          <a:stretch>
            <a:fillRect/>
          </a:stretch>
        </p:blipFill>
        <p:spPr>
          <a:xfrm>
            <a:off x="612140" y="1628775"/>
            <a:ext cx="3094355" cy="2887980"/>
          </a:xfrm>
          <a:prstGeom prst="rect">
            <a:avLst/>
          </a:prstGeom>
        </p:spPr>
      </p:pic>
      <p:sp>
        <p:nvSpPr>
          <p:cNvPr id="5" name="矩形 4"/>
          <p:cNvSpPr/>
          <p:nvPr userDrawn="1">
            <p:custDataLst>
              <p:tags r:id="rId4"/>
            </p:custDataLst>
          </p:nvPr>
        </p:nvSpPr>
        <p:spPr>
          <a:xfrm>
            <a:off x="4203065" y="149860"/>
            <a:ext cx="7052945" cy="761365"/>
          </a:xfrm>
          <a:prstGeom prst="rect">
            <a:avLst/>
          </a:prstGeom>
          <a:solidFill>
            <a:srgbClr val="034A8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a:solidFill>
                <a:schemeClr val="lt1"/>
              </a:solidFill>
              <a:latin typeface="微软雅黑" panose="020B0503020204020204" charset="-122"/>
              <a:ea typeface="微软雅黑" panose="020B0503020204020204" charset="-122"/>
              <a:sym typeface="+mn-ea"/>
            </a:endParaRPr>
          </a:p>
        </p:txBody>
      </p:sp>
      <p:sp>
        <p:nvSpPr>
          <p:cNvPr id="6" name="文本框 5"/>
          <p:cNvSpPr txBox="1"/>
          <p:nvPr/>
        </p:nvSpPr>
        <p:spPr>
          <a:xfrm>
            <a:off x="4265295" y="238760"/>
            <a:ext cx="6990715" cy="583565"/>
          </a:xfrm>
          <a:prstGeom prst="rect">
            <a:avLst/>
          </a:prstGeom>
          <a:noFill/>
        </p:spPr>
        <p:txBody>
          <a:bodyPr wrap="square" rtlCol="0">
            <a:spAutoFit/>
          </a:bodyPr>
          <a:p>
            <a:pPr marL="0" indent="0" algn="l">
              <a:lnSpc>
                <a:spcPct val="100000"/>
              </a:lnSpc>
              <a:spcBef>
                <a:spcPts val="0"/>
              </a:spcBef>
              <a:spcAft>
                <a:spcPts val="0"/>
              </a:spcAft>
              <a:buSzPct val="100000"/>
              <a:buNone/>
            </a:pPr>
            <a:r>
              <a:rPr lang="zh-CN" altLang="en-US" b="1" spc="100">
                <a:ln w="3175">
                  <a:noFill/>
                  <a:prstDash val="dash"/>
                </a:ln>
                <a:solidFill>
                  <a:schemeClr val="bg1"/>
                </a:solidFill>
                <a:latin typeface="Arial" panose="020B0604020202020204" pitchFamily="34" charset="0"/>
                <a:ea typeface="汉仪旗黑-55简" panose="00020600040101010101" charset="-122"/>
                <a:cs typeface="微软雅黑" panose="020B0503020204020204" charset="-122"/>
                <a:sym typeface="+mn-ea"/>
              </a:rPr>
              <a:t>重庆亚马逊卖家孵化培训中心</a:t>
            </a:r>
            <a:r>
              <a:rPr lang="en-US" altLang="zh-CN" b="1" spc="100">
                <a:ln w="3175">
                  <a:noFill/>
                  <a:prstDash val="dash"/>
                </a:ln>
                <a:solidFill>
                  <a:schemeClr val="bg1"/>
                </a:solidFill>
                <a:latin typeface="Arial" panose="020B0604020202020204" pitchFamily="34" charset="0"/>
                <a:ea typeface="汉仪旗黑-55简" panose="00020600040101010101" charset="-122"/>
                <a:cs typeface="微软雅黑" panose="020B0503020204020204" charset="-122"/>
                <a:sym typeface="+mn-ea"/>
              </a:rPr>
              <a:t> </a:t>
            </a:r>
            <a:r>
              <a:rPr lang="zh-CN" altLang="en-US" b="1" spc="100">
                <a:ln w="3175">
                  <a:noFill/>
                  <a:prstDash val="dash"/>
                </a:ln>
                <a:solidFill>
                  <a:schemeClr val="bg1"/>
                </a:solidFill>
                <a:latin typeface="Arial" panose="020B0604020202020204" pitchFamily="34" charset="0"/>
                <a:ea typeface="汉仪旗黑-55简" panose="00020600040101010101" charset="-122"/>
                <a:cs typeface="微软雅黑" panose="020B0503020204020204" charset="-122"/>
                <a:sym typeface="+mn-ea"/>
              </a:rPr>
              <a:t>创办人</a:t>
            </a:r>
            <a:endParaRPr lang="zh-CN" altLang="en-US" b="1" spc="100">
              <a:ln w="3175">
                <a:noFill/>
                <a:prstDash val="dash"/>
              </a:ln>
              <a:solidFill>
                <a:schemeClr val="bg1"/>
              </a:solidFill>
              <a:latin typeface="Arial" panose="020B0604020202020204" pitchFamily="34" charset="0"/>
              <a:ea typeface="汉仪旗黑-55简" panose="00020600040101010101" charset="-122"/>
              <a:cs typeface="微软雅黑" panose="020B0503020204020204" charset="-122"/>
              <a:sym typeface="+mn-ea"/>
            </a:endParaRPr>
          </a:p>
          <a:p>
            <a:pPr marL="0" indent="0" algn="l">
              <a:lnSpc>
                <a:spcPct val="100000"/>
              </a:lnSpc>
              <a:spcBef>
                <a:spcPts val="0"/>
              </a:spcBef>
              <a:spcAft>
                <a:spcPts val="0"/>
              </a:spcAft>
              <a:buSzPct val="100000"/>
              <a:buNone/>
            </a:pPr>
            <a:r>
              <a:rPr lang="zh-CN" altLang="en-US" sz="1400" b="1" spc="100">
                <a:ln w="3175">
                  <a:noFill/>
                  <a:prstDash val="dash"/>
                </a:ln>
                <a:solidFill>
                  <a:schemeClr val="bg1"/>
                </a:solidFill>
                <a:latin typeface="Arial" panose="020B0604020202020204" pitchFamily="34" charset="0"/>
                <a:ea typeface="汉仪旗黑-55简" panose="00020600040101010101" charset="-122"/>
                <a:cs typeface="微软雅黑" panose="020B0503020204020204" charset="-122"/>
                <a:sym typeface="+mn-ea"/>
              </a:rPr>
              <a:t>Founder of Chongqing Amazon Seller Incubation and Training Center</a:t>
            </a:r>
            <a:endParaRPr lang="zh-CN" altLang="en-US" sz="1400" b="1" spc="100">
              <a:ln w="3175">
                <a:noFill/>
                <a:prstDash val="dash"/>
              </a:ln>
              <a:solidFill>
                <a:schemeClr val="bg1"/>
              </a:solidFill>
              <a:latin typeface="Arial" panose="020B0604020202020204" pitchFamily="34" charset="0"/>
              <a:ea typeface="汉仪旗黑-55简" panose="00020600040101010101" charset="-122"/>
              <a:cs typeface="微软雅黑" panose="020B0503020204020204" charset="-122"/>
              <a:sym typeface="+mn-ea"/>
            </a:endParaRPr>
          </a:p>
        </p:txBody>
      </p:sp>
      <p:sp>
        <p:nvSpPr>
          <p:cNvPr id="7" name="文本框 6"/>
          <p:cNvSpPr txBox="1"/>
          <p:nvPr/>
        </p:nvSpPr>
        <p:spPr>
          <a:xfrm>
            <a:off x="392430" y="6612890"/>
            <a:ext cx="9801225" cy="245110"/>
          </a:xfrm>
          <a:prstGeom prst="rect">
            <a:avLst/>
          </a:prstGeom>
          <a:noFill/>
        </p:spPr>
        <p:txBody>
          <a:bodyPr wrap="square" rtlCol="0">
            <a:spAutoFit/>
          </a:bodyPr>
          <a:p>
            <a:r>
              <a:rPr lang="en-US" altLang="zh-CN" sz="1000">
                <a:solidFill>
                  <a:schemeClr val="bg1"/>
                </a:solidFill>
              </a:rPr>
              <a:t>Global Cross-Border E-Commerce Training | </a:t>
            </a:r>
            <a:r>
              <a:rPr lang="en-US" altLang="zh-CN" sz="1000">
                <a:solidFill>
                  <a:schemeClr val="bg1"/>
                </a:solidFill>
                <a:sym typeface="+mn-ea"/>
              </a:rPr>
              <a:t>Unit 5  Cross-Border E-Commerce Big Data Analysis</a:t>
            </a:r>
            <a:endParaRPr lang="en-US" altLang="zh-CN" sz="1000">
              <a:solidFill>
                <a:schemeClr val="bg1"/>
              </a:solidFill>
              <a:sym typeface="+mn-ea"/>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 name="Title 6"/>
          <p:cNvSpPr txBox="1"/>
          <p:nvPr>
            <p:custDataLst>
              <p:tags r:id="rId1"/>
            </p:custDataLst>
          </p:nvPr>
        </p:nvSpPr>
        <p:spPr>
          <a:xfrm>
            <a:off x="4203065" y="1157605"/>
            <a:ext cx="7614920" cy="4542155"/>
          </a:xfrm>
          <a:prstGeom prst="rect">
            <a:avLst/>
          </a:prstGeom>
          <a:noFill/>
          <a:ln w="3175">
            <a:noFill/>
            <a:prstDash val="dash"/>
          </a:ln>
        </p:spPr>
        <p:txBody>
          <a:bodyPr wrap="square" lIns="63500" tIns="25400" rIns="63500" bIns="25400" anchor="ctr" anchorCtr="0"/>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just" fontAlgn="ctr">
              <a:lnSpc>
                <a:spcPct val="130000"/>
              </a:lnSpc>
              <a:spcBef>
                <a:spcPts val="500"/>
              </a:spcBef>
              <a:spcAft>
                <a:spcPts val="0"/>
              </a:spcAft>
              <a:buSzPct val="100000"/>
              <a:buFont typeface="Wingdings" panose="05000000000000000000" charset="0"/>
              <a:buChar char="l"/>
            </a:pPr>
            <a:r>
              <a:rPr lang="zh-CN" altLang="en-US"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重庆市商委跨境电商亚⻢逊推⼴指定宣传培训单位</a:t>
            </a:r>
            <a:endParaRPr lang="zh-CN" altLang="en-US"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endParaRPr>
          </a:p>
          <a:p>
            <a:pPr lvl="0" indent="0" algn="just" fontAlgn="ctr">
              <a:lnSpc>
                <a:spcPct val="130000"/>
              </a:lnSpc>
              <a:spcBef>
                <a:spcPts val="500"/>
              </a:spcBef>
              <a:spcAft>
                <a:spcPts val="0"/>
              </a:spcAft>
              <a:buSzPct val="100000"/>
              <a:buFont typeface="Wingdings" panose="05000000000000000000" charset="0"/>
            </a:pPr>
            <a:r>
              <a:rPr lang="zh-CN" altLang="en-US"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Designated publicity and training unit for Amazon promotion of cross-border e-commerce by Chongqing Municipality Commerce Commission</a:t>
            </a:r>
            <a:endParaRPr lang="zh-CN" altLang="en-US"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endParaRPr>
          </a:p>
          <a:p>
            <a:pPr marL="285750" lvl="0" indent="-285750" algn="just" fontAlgn="ctr">
              <a:lnSpc>
                <a:spcPct val="130000"/>
              </a:lnSpc>
              <a:spcBef>
                <a:spcPts val="500"/>
              </a:spcBef>
              <a:spcAft>
                <a:spcPts val="0"/>
              </a:spcAft>
              <a:buSzPct val="100000"/>
              <a:buFont typeface="Wingdings" panose="05000000000000000000" charset="0"/>
              <a:buChar char="l"/>
            </a:pPr>
            <a:r>
              <a:rPr lang="zh-CN" altLang="en-US"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重庆两江跨境电商产业园运营单位</a:t>
            </a:r>
            <a:endParaRPr lang="zh-CN" altLang="en-US"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endParaRPr>
          </a:p>
          <a:p>
            <a:pPr lvl="0" indent="0" algn="just" fontAlgn="ctr">
              <a:lnSpc>
                <a:spcPct val="130000"/>
              </a:lnSpc>
              <a:spcBef>
                <a:spcPts val="500"/>
              </a:spcBef>
              <a:spcAft>
                <a:spcPts val="0"/>
              </a:spcAft>
              <a:buSzPct val="100000"/>
              <a:buFont typeface="Wingdings" panose="05000000000000000000" charset="0"/>
            </a:pPr>
            <a:r>
              <a:rPr lang="zh-CN" altLang="en-US"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Operating </a:t>
            </a:r>
            <a:r>
              <a:rPr altLang="zh-CN"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U</a:t>
            </a:r>
            <a:r>
              <a:rPr lang="zh-CN" altLang="en-US"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nit of Chongqing Liangjiang Cross-</a:t>
            </a:r>
            <a:r>
              <a:rPr altLang="zh-CN"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B</a:t>
            </a:r>
            <a:r>
              <a:rPr lang="zh-CN" altLang="en-US"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order E-</a:t>
            </a:r>
            <a:r>
              <a:rPr altLang="zh-CN"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C</a:t>
            </a:r>
            <a:r>
              <a:rPr lang="zh-CN" altLang="en-US"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ommerce Industrial Park</a:t>
            </a:r>
            <a:endParaRPr lang="zh-CN" altLang="en-US"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endParaRPr>
          </a:p>
          <a:p>
            <a:pPr marL="285750" lvl="0" indent="-285750" algn="just" fontAlgn="ctr">
              <a:lnSpc>
                <a:spcPct val="130000"/>
              </a:lnSpc>
              <a:spcBef>
                <a:spcPts val="500"/>
              </a:spcBef>
              <a:spcAft>
                <a:spcPts val="0"/>
              </a:spcAft>
              <a:buSzPct val="100000"/>
              <a:buFont typeface="Wingdings" panose="05000000000000000000" charset="0"/>
              <a:buChar char="l"/>
            </a:pPr>
            <a:r>
              <a:rPr lang="zh-CN" altLang="en-US"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重庆跨境电商协会发起单位</a:t>
            </a:r>
            <a:endParaRPr lang="zh-CN" altLang="en-US"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endParaRPr>
          </a:p>
          <a:p>
            <a:pPr lvl="0" indent="0" algn="just" fontAlgn="ctr">
              <a:lnSpc>
                <a:spcPct val="130000"/>
              </a:lnSpc>
              <a:spcBef>
                <a:spcPts val="500"/>
              </a:spcBef>
              <a:spcAft>
                <a:spcPts val="0"/>
              </a:spcAft>
              <a:buSzPct val="100000"/>
              <a:buFont typeface="Wingdings" panose="05000000000000000000" charset="0"/>
            </a:pPr>
            <a:r>
              <a:rPr lang="zh-CN" altLang="en-US"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The initiator of Chongqing Cross-</a:t>
            </a:r>
            <a:r>
              <a:rPr altLang="zh-CN"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B</a:t>
            </a:r>
            <a:r>
              <a:rPr lang="zh-CN" altLang="en-US"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order E-</a:t>
            </a:r>
            <a:r>
              <a:rPr altLang="zh-CN"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C</a:t>
            </a:r>
            <a:r>
              <a:rPr lang="zh-CN" altLang="en-US"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ommerce Association</a:t>
            </a:r>
            <a:endParaRPr lang="zh-CN" altLang="en-US"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endParaRPr>
          </a:p>
          <a:p>
            <a:pPr marL="285750" lvl="0" indent="-285750" algn="just" fontAlgn="ctr">
              <a:lnSpc>
                <a:spcPct val="130000"/>
              </a:lnSpc>
              <a:spcBef>
                <a:spcPts val="500"/>
              </a:spcBef>
              <a:spcAft>
                <a:spcPts val="0"/>
              </a:spcAft>
              <a:buSzPct val="100000"/>
              <a:buFont typeface="Wingdings" panose="05000000000000000000" charset="0"/>
              <a:buChar char="l"/>
            </a:pPr>
            <a:r>
              <a:rPr lang="zh-CN" altLang="en-US"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政府挂职：重庆北碚区经信委副主任</a:t>
            </a:r>
            <a:endParaRPr lang="zh-CN" altLang="en-US"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endParaRPr>
          </a:p>
          <a:p>
            <a:pPr lvl="0" indent="0" algn="just" fontAlgn="ctr">
              <a:lnSpc>
                <a:spcPct val="130000"/>
              </a:lnSpc>
              <a:spcBef>
                <a:spcPts val="500"/>
              </a:spcBef>
              <a:spcAft>
                <a:spcPts val="0"/>
              </a:spcAft>
              <a:buSzPct val="100000"/>
              <a:buFont typeface="Wingdings" panose="05000000000000000000" charset="0"/>
            </a:pPr>
            <a:r>
              <a:rPr lang="zh-CN" altLang="en-US"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Government post: </a:t>
            </a:r>
            <a:r>
              <a:rPr altLang="zh-CN"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d</a:t>
            </a:r>
            <a:r>
              <a:rPr lang="zh-CN" altLang="en-US"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eputy director of Economic and Information Commission of Beibei District, Chongqing</a:t>
            </a:r>
            <a:endParaRPr lang="zh-CN" altLang="en-US" sz="14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endParaRPr>
          </a:p>
        </p:txBody>
      </p:sp>
      <p:sp>
        <p:nvSpPr>
          <p:cNvPr id="27" name="文本框 6"/>
          <p:cNvSpPr txBox="1"/>
          <p:nvPr>
            <p:custDataLst>
              <p:tags r:id="rId2"/>
            </p:custDataLst>
          </p:nvPr>
        </p:nvSpPr>
        <p:spPr>
          <a:xfrm>
            <a:off x="859155" y="4725670"/>
            <a:ext cx="2463800" cy="609600"/>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marL="0" indent="0" algn="ctr">
              <a:lnSpc>
                <a:spcPct val="100000"/>
              </a:lnSpc>
              <a:spcBef>
                <a:spcPts val="0"/>
              </a:spcBef>
              <a:spcAft>
                <a:spcPts val="0"/>
              </a:spcAft>
              <a:buSzPct val="100000"/>
              <a:buNone/>
            </a:pPr>
            <a:r>
              <a:rPr lang="zh-CN" altLang="en-US" sz="2400" u="none" strike="noStrike" baseline="0">
                <a:solidFill>
                  <a:schemeClr val="tx1">
                    <a:lumMod val="85000"/>
                    <a:lumOff val="15000"/>
                  </a:schemeClr>
                </a:solidFill>
                <a:uLnTx/>
                <a:uFillTx/>
                <a:latin typeface="Arial" panose="020B0604020202020204" pitchFamily="34" charset="0"/>
                <a:ea typeface="汉仪君黑-45简" panose="020B0604020202020204" charset="-122"/>
                <a:sym typeface="Arial" panose="020B0604020202020204" pitchFamily="34" charset="0"/>
              </a:rPr>
              <a:t>罗挺Tim</a:t>
            </a:r>
            <a:endParaRPr lang="zh-CN" altLang="en-US" sz="2400" u="none" strike="noStrike" baseline="0">
              <a:solidFill>
                <a:schemeClr val="tx1">
                  <a:lumMod val="85000"/>
                  <a:lumOff val="15000"/>
                </a:schemeClr>
              </a:solidFill>
              <a:uLnTx/>
              <a:uFillTx/>
              <a:latin typeface="Arial" panose="020B0604020202020204" pitchFamily="34" charset="0"/>
              <a:ea typeface="汉仪君黑-45简" panose="020B0604020202020204" charset="-122"/>
              <a:sym typeface="Arial" panose="020B0604020202020204" pitchFamily="34" charset="0"/>
            </a:endParaRPr>
          </a:p>
        </p:txBody>
      </p:sp>
      <p:pic>
        <p:nvPicPr>
          <p:cNvPr id="11" name="object 6"/>
          <p:cNvPicPr/>
          <p:nvPr/>
        </p:nvPicPr>
        <p:blipFill>
          <a:blip r:embed="rId3" cstate="print"/>
          <a:stretch>
            <a:fillRect/>
          </a:stretch>
        </p:blipFill>
        <p:spPr>
          <a:xfrm>
            <a:off x="612140" y="1628775"/>
            <a:ext cx="3094355" cy="2887980"/>
          </a:xfrm>
          <a:prstGeom prst="rect">
            <a:avLst/>
          </a:prstGeom>
        </p:spPr>
      </p:pic>
      <p:sp>
        <p:nvSpPr>
          <p:cNvPr id="6" name="文本框 5"/>
          <p:cNvSpPr txBox="1"/>
          <p:nvPr/>
        </p:nvSpPr>
        <p:spPr>
          <a:xfrm>
            <a:off x="4639310" y="238760"/>
            <a:ext cx="6990715" cy="583565"/>
          </a:xfrm>
          <a:prstGeom prst="rect">
            <a:avLst/>
          </a:prstGeom>
          <a:noFill/>
        </p:spPr>
        <p:txBody>
          <a:bodyPr wrap="square" rtlCol="0">
            <a:spAutoFit/>
          </a:bodyPr>
          <a:p>
            <a:pPr marL="0" indent="0" algn="l">
              <a:lnSpc>
                <a:spcPct val="100000"/>
              </a:lnSpc>
              <a:spcBef>
                <a:spcPts val="0"/>
              </a:spcBef>
              <a:spcAft>
                <a:spcPts val="0"/>
              </a:spcAft>
              <a:buSzPct val="100000"/>
              <a:buNone/>
            </a:pPr>
            <a:r>
              <a:rPr lang="zh-CN" altLang="en-US" b="1" spc="100">
                <a:ln w="3175">
                  <a:noFill/>
                  <a:prstDash val="dash"/>
                </a:ln>
                <a:solidFill>
                  <a:schemeClr val="bg1"/>
                </a:solidFill>
                <a:latin typeface="Arial" panose="020B0604020202020204" pitchFamily="34" charset="0"/>
                <a:ea typeface="汉仪旗黑-55简" panose="00020600040101010101" charset="-122"/>
                <a:cs typeface="微软雅黑" panose="020B0503020204020204" charset="-122"/>
                <a:sym typeface="+mn-ea"/>
              </a:rPr>
              <a:t>重庆亚马逊卖家孵化培训中心</a:t>
            </a:r>
            <a:r>
              <a:rPr lang="en-US" altLang="zh-CN" b="1" spc="100">
                <a:ln w="3175">
                  <a:noFill/>
                  <a:prstDash val="dash"/>
                </a:ln>
                <a:solidFill>
                  <a:schemeClr val="bg1"/>
                </a:solidFill>
                <a:latin typeface="Arial" panose="020B0604020202020204" pitchFamily="34" charset="0"/>
                <a:ea typeface="汉仪旗黑-55简" panose="00020600040101010101" charset="-122"/>
                <a:cs typeface="微软雅黑" panose="020B0503020204020204" charset="-122"/>
                <a:sym typeface="+mn-ea"/>
              </a:rPr>
              <a:t> </a:t>
            </a:r>
            <a:r>
              <a:rPr lang="zh-CN" altLang="en-US" b="1" spc="100">
                <a:ln w="3175">
                  <a:noFill/>
                  <a:prstDash val="dash"/>
                </a:ln>
                <a:solidFill>
                  <a:schemeClr val="bg1"/>
                </a:solidFill>
                <a:latin typeface="Arial" panose="020B0604020202020204" pitchFamily="34" charset="0"/>
                <a:ea typeface="汉仪旗黑-55简" panose="00020600040101010101" charset="-122"/>
                <a:cs typeface="微软雅黑" panose="020B0503020204020204" charset="-122"/>
                <a:sym typeface="+mn-ea"/>
              </a:rPr>
              <a:t>创办人</a:t>
            </a:r>
            <a:endParaRPr lang="zh-CN" altLang="en-US" b="1" spc="100">
              <a:ln w="3175">
                <a:noFill/>
                <a:prstDash val="dash"/>
              </a:ln>
              <a:solidFill>
                <a:schemeClr val="bg1"/>
              </a:solidFill>
              <a:latin typeface="Arial" panose="020B0604020202020204" pitchFamily="34" charset="0"/>
              <a:ea typeface="汉仪旗黑-55简" panose="00020600040101010101" charset="-122"/>
              <a:cs typeface="微软雅黑" panose="020B0503020204020204" charset="-122"/>
              <a:sym typeface="+mn-ea"/>
            </a:endParaRPr>
          </a:p>
          <a:p>
            <a:pPr marL="0" indent="0" algn="l">
              <a:lnSpc>
                <a:spcPct val="100000"/>
              </a:lnSpc>
              <a:spcBef>
                <a:spcPts val="0"/>
              </a:spcBef>
              <a:spcAft>
                <a:spcPts val="0"/>
              </a:spcAft>
              <a:buSzPct val="100000"/>
              <a:buNone/>
            </a:pPr>
            <a:r>
              <a:rPr lang="zh-CN" altLang="en-US" sz="1400" b="1" spc="100">
                <a:ln w="3175">
                  <a:noFill/>
                  <a:prstDash val="dash"/>
                </a:ln>
                <a:solidFill>
                  <a:schemeClr val="bg1"/>
                </a:solidFill>
                <a:latin typeface="Arial" panose="020B0604020202020204" pitchFamily="34" charset="0"/>
                <a:ea typeface="汉仪旗黑-55简" panose="00020600040101010101" charset="-122"/>
                <a:cs typeface="微软雅黑" panose="020B0503020204020204" charset="-122"/>
                <a:sym typeface="+mn-ea"/>
              </a:rPr>
              <a:t>Founder of Chongqing Amazon Seller Incubation and Training Center</a:t>
            </a:r>
            <a:endParaRPr lang="zh-CN" altLang="en-US" sz="1400" b="1" spc="100">
              <a:ln w="3175">
                <a:noFill/>
                <a:prstDash val="dash"/>
              </a:ln>
              <a:solidFill>
                <a:schemeClr val="bg1"/>
              </a:solidFill>
              <a:latin typeface="Arial" panose="020B0604020202020204" pitchFamily="34" charset="0"/>
              <a:ea typeface="汉仪旗黑-55简" panose="00020600040101010101" charset="-122"/>
              <a:cs typeface="微软雅黑" panose="020B0503020204020204" charset="-122"/>
              <a:sym typeface="+mn-ea"/>
            </a:endParaRPr>
          </a:p>
        </p:txBody>
      </p:sp>
      <p:sp>
        <p:nvSpPr>
          <p:cNvPr id="7" name="文本框 6"/>
          <p:cNvSpPr txBox="1"/>
          <p:nvPr/>
        </p:nvSpPr>
        <p:spPr>
          <a:xfrm>
            <a:off x="392430" y="6612890"/>
            <a:ext cx="9801225" cy="245110"/>
          </a:xfrm>
          <a:prstGeom prst="rect">
            <a:avLst/>
          </a:prstGeom>
          <a:noFill/>
        </p:spPr>
        <p:txBody>
          <a:bodyPr wrap="square" rtlCol="0">
            <a:spAutoFit/>
          </a:bodyPr>
          <a:p>
            <a:r>
              <a:rPr lang="en-US" altLang="zh-CN" sz="1000">
                <a:solidFill>
                  <a:schemeClr val="bg1"/>
                </a:solidFill>
              </a:rPr>
              <a:t>Global Cross-Border E-Commerce Training | </a:t>
            </a:r>
            <a:r>
              <a:rPr lang="en-US" altLang="zh-CN" sz="1000">
                <a:solidFill>
                  <a:schemeClr val="bg1"/>
                </a:solidFill>
                <a:sym typeface="+mn-ea"/>
              </a:rPr>
              <a:t>Unit 5  Cross-Border E-Commerce Big Data Analysis</a:t>
            </a:r>
            <a:endParaRPr lang="en-US" altLang="zh-CN" sz="1000">
              <a:solidFill>
                <a:schemeClr val="bg1"/>
              </a:solidFill>
              <a:sym typeface="+mn-ea"/>
            </a:endParaRPr>
          </a:p>
        </p:txBody>
      </p:sp>
      <p:sp>
        <p:nvSpPr>
          <p:cNvPr id="2" name="矩形 1"/>
          <p:cNvSpPr/>
          <p:nvPr userDrawn="1">
            <p:custDataLst>
              <p:tags r:id="rId4"/>
            </p:custDataLst>
          </p:nvPr>
        </p:nvSpPr>
        <p:spPr>
          <a:xfrm>
            <a:off x="4203065" y="149860"/>
            <a:ext cx="7052945" cy="761365"/>
          </a:xfrm>
          <a:prstGeom prst="rect">
            <a:avLst/>
          </a:prstGeom>
          <a:solidFill>
            <a:srgbClr val="034A8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a:solidFill>
                <a:schemeClr val="lt1"/>
              </a:solidFill>
              <a:latin typeface="微软雅黑" panose="020B0503020204020204" charset="-122"/>
              <a:ea typeface="微软雅黑" panose="020B0503020204020204" charset="-122"/>
              <a:sym typeface="+mn-ea"/>
            </a:endParaRPr>
          </a:p>
        </p:txBody>
      </p:sp>
      <p:sp>
        <p:nvSpPr>
          <p:cNvPr id="3" name="文本框 2"/>
          <p:cNvSpPr txBox="1"/>
          <p:nvPr/>
        </p:nvSpPr>
        <p:spPr>
          <a:xfrm>
            <a:off x="4265295" y="238760"/>
            <a:ext cx="6990715" cy="583565"/>
          </a:xfrm>
          <a:prstGeom prst="rect">
            <a:avLst/>
          </a:prstGeom>
          <a:noFill/>
        </p:spPr>
        <p:txBody>
          <a:bodyPr wrap="square" rtlCol="0">
            <a:spAutoFit/>
          </a:bodyPr>
          <a:p>
            <a:pPr marL="0" indent="0" algn="l">
              <a:lnSpc>
                <a:spcPct val="100000"/>
              </a:lnSpc>
              <a:spcBef>
                <a:spcPts val="0"/>
              </a:spcBef>
              <a:spcAft>
                <a:spcPts val="0"/>
              </a:spcAft>
              <a:buSzPct val="100000"/>
              <a:buNone/>
            </a:pPr>
            <a:r>
              <a:rPr lang="zh-CN" altLang="en-US" b="1" spc="100">
                <a:ln w="3175">
                  <a:noFill/>
                  <a:prstDash val="dash"/>
                </a:ln>
                <a:solidFill>
                  <a:schemeClr val="bg1"/>
                </a:solidFill>
                <a:latin typeface="Arial" panose="020B0604020202020204" pitchFamily="34" charset="0"/>
                <a:ea typeface="汉仪旗黑-55简" panose="00020600040101010101" charset="-122"/>
                <a:cs typeface="微软雅黑" panose="020B0503020204020204" charset="-122"/>
                <a:sym typeface="+mn-ea"/>
              </a:rPr>
              <a:t>重庆亚马逊卖家孵化培训中心</a:t>
            </a:r>
            <a:r>
              <a:rPr lang="en-US" altLang="zh-CN" b="1" spc="100">
                <a:ln w="3175">
                  <a:noFill/>
                  <a:prstDash val="dash"/>
                </a:ln>
                <a:solidFill>
                  <a:schemeClr val="bg1"/>
                </a:solidFill>
                <a:latin typeface="Arial" panose="020B0604020202020204" pitchFamily="34" charset="0"/>
                <a:ea typeface="汉仪旗黑-55简" panose="00020600040101010101" charset="-122"/>
                <a:cs typeface="微软雅黑" panose="020B0503020204020204" charset="-122"/>
                <a:sym typeface="+mn-ea"/>
              </a:rPr>
              <a:t> </a:t>
            </a:r>
            <a:r>
              <a:rPr lang="zh-CN" altLang="en-US" b="1" spc="100">
                <a:ln w="3175">
                  <a:noFill/>
                  <a:prstDash val="dash"/>
                </a:ln>
                <a:solidFill>
                  <a:schemeClr val="bg1"/>
                </a:solidFill>
                <a:latin typeface="Arial" panose="020B0604020202020204" pitchFamily="34" charset="0"/>
                <a:ea typeface="汉仪旗黑-55简" panose="00020600040101010101" charset="-122"/>
                <a:cs typeface="微软雅黑" panose="020B0503020204020204" charset="-122"/>
                <a:sym typeface="+mn-ea"/>
              </a:rPr>
              <a:t>创办人</a:t>
            </a:r>
            <a:endParaRPr lang="zh-CN" altLang="en-US" b="1" spc="100">
              <a:ln w="3175">
                <a:noFill/>
                <a:prstDash val="dash"/>
              </a:ln>
              <a:solidFill>
                <a:schemeClr val="bg1"/>
              </a:solidFill>
              <a:latin typeface="Arial" panose="020B0604020202020204" pitchFamily="34" charset="0"/>
              <a:ea typeface="汉仪旗黑-55简" panose="00020600040101010101" charset="-122"/>
              <a:cs typeface="微软雅黑" panose="020B0503020204020204" charset="-122"/>
              <a:sym typeface="+mn-ea"/>
            </a:endParaRPr>
          </a:p>
          <a:p>
            <a:pPr marL="0" indent="0" algn="l">
              <a:lnSpc>
                <a:spcPct val="100000"/>
              </a:lnSpc>
              <a:spcBef>
                <a:spcPts val="0"/>
              </a:spcBef>
              <a:spcAft>
                <a:spcPts val="0"/>
              </a:spcAft>
              <a:buSzPct val="100000"/>
              <a:buNone/>
            </a:pPr>
            <a:r>
              <a:rPr lang="zh-CN" altLang="en-US" sz="1400" b="1" spc="100">
                <a:ln w="3175">
                  <a:noFill/>
                  <a:prstDash val="dash"/>
                </a:ln>
                <a:solidFill>
                  <a:schemeClr val="bg1"/>
                </a:solidFill>
                <a:latin typeface="Arial" panose="020B0604020202020204" pitchFamily="34" charset="0"/>
                <a:ea typeface="汉仪旗黑-55简" panose="00020600040101010101" charset="-122"/>
                <a:cs typeface="微软雅黑" panose="020B0503020204020204" charset="-122"/>
                <a:sym typeface="+mn-ea"/>
              </a:rPr>
              <a:t>Founder of Chongqing Amazon Seller Incubation and Training Center</a:t>
            </a:r>
            <a:endParaRPr lang="zh-CN" altLang="en-US" sz="1400" b="1" spc="100">
              <a:ln w="3175">
                <a:noFill/>
                <a:prstDash val="dash"/>
              </a:ln>
              <a:solidFill>
                <a:schemeClr val="bg1"/>
              </a:solidFill>
              <a:latin typeface="Arial" panose="020B0604020202020204" pitchFamily="34" charset="0"/>
              <a:ea typeface="汉仪旗黑-55简" panose="00020600040101010101" charset="-122"/>
              <a:cs typeface="微软雅黑" panose="020B0503020204020204" charset="-122"/>
              <a:sym typeface="+mn-ea"/>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cxnSp>
        <p:nvCxnSpPr>
          <p:cNvPr id="38" name="直接连接符 37"/>
          <p:cNvCxnSpPr/>
          <p:nvPr>
            <p:custDataLst>
              <p:tags r:id="rId2"/>
            </p:custDataLst>
          </p:nvPr>
        </p:nvCxnSpPr>
        <p:spPr>
          <a:xfrm>
            <a:off x="4707255" y="1515110"/>
            <a:ext cx="5248275" cy="0"/>
          </a:xfrm>
          <a:prstGeom prst="line">
            <a:avLst/>
          </a:prstGeom>
          <a:ln>
            <a:solidFill>
              <a:schemeClr val="lt1"/>
            </a:solidFill>
            <a:prstDash val="solid"/>
          </a:ln>
        </p:spPr>
        <p:style>
          <a:lnRef idx="1">
            <a:schemeClr val="accent1"/>
          </a:lnRef>
          <a:fillRef idx="0">
            <a:schemeClr val="accent1"/>
          </a:fillRef>
          <a:effectRef idx="0">
            <a:schemeClr val="accent1"/>
          </a:effectRef>
          <a:fontRef idx="minor">
            <a:schemeClr val="tx1"/>
          </a:fontRef>
        </p:style>
      </p:cxnSp>
      <p:sp>
        <p:nvSpPr>
          <p:cNvPr id="14" name="文本框 13"/>
          <p:cNvSpPr txBox="1"/>
          <p:nvPr>
            <p:custDataLst>
              <p:tags r:id="rId3"/>
            </p:custDataLst>
          </p:nvPr>
        </p:nvSpPr>
        <p:spPr>
          <a:xfrm>
            <a:off x="887096" y="1393190"/>
            <a:ext cx="1851660" cy="768350"/>
          </a:xfrm>
          <a:prstGeom prst="rect">
            <a:avLst/>
          </a:prstGeom>
          <a:noFill/>
        </p:spPr>
        <p:txBody>
          <a:bodyPr wrap="square" rtlCol="0">
            <a:normAutofit/>
          </a:bodyPr>
          <a:lstStyle/>
          <a:p>
            <a:pPr algn="r"/>
            <a:r>
              <a:rPr lang="zh-CN" altLang="en-US" sz="4400" b="1" spc="300" dirty="0">
                <a:solidFill>
                  <a:schemeClr val="accent1"/>
                </a:solidFill>
                <a:latin typeface="Arial" panose="020B0604020202020204" pitchFamily="34" charset="0"/>
                <a:ea typeface="汉仪旗黑-55简" panose="00020600040101010101" charset="-122"/>
                <a:sym typeface="Arial" panose="020B0604020202020204" pitchFamily="34" charset="0"/>
              </a:rPr>
              <a:t>目录</a:t>
            </a:r>
            <a:endParaRPr lang="zh-CN" altLang="en-US" sz="4400" b="1" spc="300" dirty="0">
              <a:solidFill>
                <a:schemeClr val="accent1"/>
              </a:solidFill>
              <a:latin typeface="Arial" panose="020B0604020202020204" pitchFamily="34" charset="0"/>
              <a:ea typeface="汉仪旗黑-55简" panose="00020600040101010101" charset="-122"/>
              <a:sym typeface="Arial" panose="020B0604020202020204" pitchFamily="34" charset="0"/>
            </a:endParaRPr>
          </a:p>
        </p:txBody>
      </p:sp>
      <p:sp>
        <p:nvSpPr>
          <p:cNvPr id="15" name="文本框 14"/>
          <p:cNvSpPr txBox="1"/>
          <p:nvPr>
            <p:custDataLst>
              <p:tags r:id="rId4"/>
            </p:custDataLst>
          </p:nvPr>
        </p:nvSpPr>
        <p:spPr>
          <a:xfrm>
            <a:off x="887095" y="2161540"/>
            <a:ext cx="1851660" cy="368300"/>
          </a:xfrm>
          <a:prstGeom prst="rect">
            <a:avLst/>
          </a:prstGeom>
          <a:noFill/>
        </p:spPr>
        <p:txBody>
          <a:bodyPr wrap="square" rtlCol="0">
            <a:normAutofit/>
          </a:bodyPr>
          <a:lstStyle/>
          <a:p>
            <a:pPr algn="r"/>
            <a:r>
              <a:rPr lang="en-US" altLang="zh-CN" spc="300" dirty="0">
                <a:solidFill>
                  <a:schemeClr val="dk1"/>
                </a:solidFill>
                <a:latin typeface="Arial" panose="020B0604020202020204" pitchFamily="34" charset="0"/>
                <a:ea typeface="汉仪旗黑-55简" panose="00020600040101010101" charset="-122"/>
                <a:cs typeface="Arial" panose="020B0604020202020204" pitchFamily="34" charset="0"/>
                <a:sym typeface="Arial" panose="020B0604020202020204" pitchFamily="34" charset="0"/>
              </a:rPr>
              <a:t>CONTENTS</a:t>
            </a:r>
            <a:endParaRPr lang="en-US" altLang="zh-CN" spc="300" dirty="0">
              <a:solidFill>
                <a:schemeClr val="dk1"/>
              </a:solidFill>
              <a:latin typeface="Arial" panose="020B0604020202020204" pitchFamily="34" charset="0"/>
              <a:ea typeface="汉仪旗黑-55简" panose="00020600040101010101" charset="-122"/>
              <a:cs typeface="Arial" panose="020B0604020202020204" pitchFamily="34" charset="0"/>
              <a:sym typeface="Arial" panose="020B0604020202020204" pitchFamily="34" charset="0"/>
            </a:endParaRPr>
          </a:p>
        </p:txBody>
      </p:sp>
      <p:sp>
        <p:nvSpPr>
          <p:cNvPr id="16" name="矩形 15"/>
          <p:cNvSpPr/>
          <p:nvPr>
            <p:custDataLst>
              <p:tags r:id="rId5"/>
            </p:custDataLst>
          </p:nvPr>
        </p:nvSpPr>
        <p:spPr>
          <a:xfrm>
            <a:off x="2897505" y="1515110"/>
            <a:ext cx="76200" cy="922655"/>
          </a:xfrm>
          <a:prstGeom prst="rect">
            <a:avLst/>
          </a:prstGeom>
          <a:solidFill>
            <a:schemeClr val="dk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ea typeface="微软雅黑" panose="020B0503020204020204" charset="-122"/>
              <a:sym typeface="Arial" panose="020B0604020202020204" pitchFamily="34" charset="0"/>
            </a:endParaRPr>
          </a:p>
        </p:txBody>
      </p:sp>
      <p:sp>
        <p:nvSpPr>
          <p:cNvPr id="2" name="文本框 16"/>
          <p:cNvSpPr txBox="1"/>
          <p:nvPr>
            <p:custDataLst>
              <p:tags r:id="rId6"/>
            </p:custDataLst>
          </p:nvPr>
        </p:nvSpPr>
        <p:spPr>
          <a:xfrm>
            <a:off x="3535680" y="1508083"/>
            <a:ext cx="909363" cy="672955"/>
          </a:xfrm>
          <a:prstGeom prst="rect">
            <a:avLst/>
          </a:prstGeom>
          <a:noFill/>
        </p:spPr>
        <p:txBody>
          <a:bodyPr wrap="square" rtlCol="0">
            <a:normAutofit/>
          </a:bodyPr>
          <a:p>
            <a:r>
              <a:rPr lang="en-US" altLang="zh-CN" sz="3600" b="1" dirty="0">
                <a:solidFill>
                  <a:schemeClr val="dk1"/>
                </a:solidFill>
                <a:latin typeface="Arial" panose="020B0604020202020204" pitchFamily="34" charset="0"/>
                <a:ea typeface="汉仪君黑-45简" panose="020B0604020202020204" charset="-122"/>
                <a:cs typeface="Arial" panose="020B0604020202020204" pitchFamily="34" charset="0"/>
                <a:sym typeface="Arial" panose="020B0604020202020204" pitchFamily="34" charset="0"/>
              </a:rPr>
              <a:t>01.</a:t>
            </a:r>
            <a:endParaRPr lang="en-US" altLang="zh-CN" sz="3600" b="1" dirty="0">
              <a:solidFill>
                <a:schemeClr val="dk1"/>
              </a:solidFill>
              <a:latin typeface="Arial" panose="020B0604020202020204" pitchFamily="34" charset="0"/>
              <a:ea typeface="汉仪君黑-45简" panose="020B0604020202020204" charset="-122"/>
              <a:cs typeface="Arial" panose="020B0604020202020204" pitchFamily="34" charset="0"/>
              <a:sym typeface="Arial" panose="020B0604020202020204" pitchFamily="34" charset="0"/>
            </a:endParaRPr>
          </a:p>
        </p:txBody>
      </p:sp>
      <p:sp>
        <p:nvSpPr>
          <p:cNvPr id="3" name="文本框 17"/>
          <p:cNvSpPr txBox="1"/>
          <p:nvPr>
            <p:custDataLst>
              <p:tags r:id="rId7"/>
            </p:custDataLst>
          </p:nvPr>
        </p:nvSpPr>
        <p:spPr>
          <a:xfrm>
            <a:off x="4491990" y="1507490"/>
            <a:ext cx="5583555" cy="658495"/>
          </a:xfrm>
          <a:prstGeom prst="rect">
            <a:avLst/>
          </a:prstGeom>
          <a:noFill/>
        </p:spPr>
        <p:txBody>
          <a:bodyPr wrap="square" lIns="90170" tIns="46990" rIns="90170" bIns="46990" rtlCol="0" anchor="ctr" anchorCtr="0">
            <a:noAutofit/>
          </a:bodyPr>
          <a:p>
            <a:pPr fontAlgn="auto">
              <a:lnSpc>
                <a:spcPct val="110000"/>
              </a:lnSpc>
            </a:pPr>
            <a:r>
              <a:rPr lang="zh-CN" altLang="en-US" sz="1600">
                <a:solidFill>
                  <a:schemeClr val="dk1">
                    <a:lumMod val="65000"/>
                    <a:lumOff val="35000"/>
                  </a:schemeClr>
                </a:solidFill>
                <a:latin typeface="Arial" panose="020B0604020202020204" pitchFamily="34" charset="0"/>
                <a:ea typeface="汉仪君黑-45简" panose="020B0604020202020204" charset="-122"/>
                <a:sym typeface="+mn-ea"/>
              </a:rPr>
              <a:t>跨境电商数据分析的必要性（竞争变化背景）</a:t>
            </a:r>
            <a:endParaRPr lang="zh-CN" altLang="en-US" sz="1600">
              <a:solidFill>
                <a:schemeClr val="dk1">
                  <a:lumMod val="65000"/>
                  <a:lumOff val="35000"/>
                </a:schemeClr>
              </a:solidFill>
              <a:latin typeface="Arial" panose="020B0604020202020204" pitchFamily="34" charset="0"/>
              <a:ea typeface="汉仪君黑-45简" panose="020B0604020202020204" charset="-122"/>
              <a:sym typeface="+mn-ea"/>
            </a:endParaRPr>
          </a:p>
          <a:p>
            <a:pPr fontAlgn="auto">
              <a:lnSpc>
                <a:spcPct val="110000"/>
              </a:lnSpc>
            </a:pPr>
            <a:r>
              <a:rPr lang="en-US" altLang="zh-CN" sz="1600" dirty="0">
                <a:solidFill>
                  <a:schemeClr val="dk1">
                    <a:lumMod val="65000"/>
                    <a:lumOff val="35000"/>
                  </a:schemeClr>
                </a:solidFill>
                <a:latin typeface="Arial" panose="020B0604020202020204" pitchFamily="34" charset="0"/>
                <a:ea typeface="汉仪君黑-45简" panose="020B0604020202020204" charset="-122"/>
                <a:cs typeface="微软雅黑" panose="020B0503020204020204" charset="-122"/>
                <a:sym typeface="+mn-ea"/>
              </a:rPr>
              <a:t>The </a:t>
            </a:r>
            <a:r>
              <a:rPr lang="zh-CN" altLang="en-US" sz="1600" dirty="0">
                <a:solidFill>
                  <a:schemeClr val="dk1">
                    <a:lumMod val="65000"/>
                    <a:lumOff val="35000"/>
                  </a:schemeClr>
                </a:solidFill>
                <a:latin typeface="Arial" panose="020B0604020202020204" pitchFamily="34" charset="0"/>
                <a:ea typeface="汉仪君黑-45简" panose="020B0604020202020204" charset="-122"/>
                <a:cs typeface="微软雅黑" panose="020B0503020204020204" charset="-122"/>
                <a:sym typeface="+mn-ea"/>
              </a:rPr>
              <a:t>Necessity of Cross-</a:t>
            </a:r>
            <a:r>
              <a:rPr lang="en-US" altLang="zh-CN" sz="1600" dirty="0">
                <a:solidFill>
                  <a:schemeClr val="dk1">
                    <a:lumMod val="65000"/>
                    <a:lumOff val="35000"/>
                  </a:schemeClr>
                </a:solidFill>
                <a:latin typeface="Arial" panose="020B0604020202020204" pitchFamily="34" charset="0"/>
                <a:ea typeface="汉仪君黑-45简" panose="020B0604020202020204" charset="-122"/>
                <a:cs typeface="微软雅黑" panose="020B0503020204020204" charset="-122"/>
                <a:sym typeface="+mn-ea"/>
              </a:rPr>
              <a:t>B</a:t>
            </a:r>
            <a:r>
              <a:rPr lang="zh-CN" altLang="en-US" sz="1600" dirty="0">
                <a:solidFill>
                  <a:schemeClr val="dk1">
                    <a:lumMod val="65000"/>
                    <a:lumOff val="35000"/>
                  </a:schemeClr>
                </a:solidFill>
                <a:latin typeface="Arial" panose="020B0604020202020204" pitchFamily="34" charset="0"/>
                <a:ea typeface="汉仪君黑-45简" panose="020B0604020202020204" charset="-122"/>
                <a:cs typeface="微软雅黑" panose="020B0503020204020204" charset="-122"/>
                <a:sym typeface="+mn-ea"/>
              </a:rPr>
              <a:t>order E-</a:t>
            </a:r>
            <a:r>
              <a:rPr lang="en-US" altLang="zh-CN" sz="1600" dirty="0">
                <a:solidFill>
                  <a:schemeClr val="dk1">
                    <a:lumMod val="65000"/>
                    <a:lumOff val="35000"/>
                  </a:schemeClr>
                </a:solidFill>
                <a:latin typeface="Arial" panose="020B0604020202020204" pitchFamily="34" charset="0"/>
                <a:ea typeface="汉仪君黑-45简" panose="020B0604020202020204" charset="-122"/>
                <a:cs typeface="微软雅黑" panose="020B0503020204020204" charset="-122"/>
                <a:sym typeface="+mn-ea"/>
              </a:rPr>
              <a:t>C</a:t>
            </a:r>
            <a:r>
              <a:rPr lang="zh-CN" altLang="en-US" sz="1600" dirty="0">
                <a:solidFill>
                  <a:schemeClr val="dk1">
                    <a:lumMod val="65000"/>
                    <a:lumOff val="35000"/>
                  </a:schemeClr>
                </a:solidFill>
                <a:latin typeface="Arial" panose="020B0604020202020204" pitchFamily="34" charset="0"/>
                <a:ea typeface="汉仪君黑-45简" panose="020B0604020202020204" charset="-122"/>
                <a:cs typeface="微软雅黑" panose="020B0503020204020204" charset="-122"/>
                <a:sym typeface="+mn-ea"/>
              </a:rPr>
              <a:t>ommerce </a:t>
            </a:r>
            <a:r>
              <a:rPr lang="en-US" altLang="zh-CN" sz="1600" dirty="0">
                <a:solidFill>
                  <a:schemeClr val="dk1">
                    <a:lumMod val="65000"/>
                    <a:lumOff val="35000"/>
                  </a:schemeClr>
                </a:solidFill>
                <a:latin typeface="Arial" panose="020B0604020202020204" pitchFamily="34" charset="0"/>
                <a:ea typeface="汉仪君黑-45简" panose="020B0604020202020204" charset="-122"/>
                <a:cs typeface="微软雅黑" panose="020B0503020204020204" charset="-122"/>
                <a:sym typeface="+mn-ea"/>
              </a:rPr>
              <a:t>D</a:t>
            </a:r>
            <a:r>
              <a:rPr lang="zh-CN" altLang="en-US" sz="1600" dirty="0">
                <a:solidFill>
                  <a:schemeClr val="dk1">
                    <a:lumMod val="65000"/>
                    <a:lumOff val="35000"/>
                  </a:schemeClr>
                </a:solidFill>
                <a:latin typeface="Arial" panose="020B0604020202020204" pitchFamily="34" charset="0"/>
                <a:ea typeface="汉仪君黑-45简" panose="020B0604020202020204" charset="-122"/>
                <a:cs typeface="微软雅黑" panose="020B0503020204020204" charset="-122"/>
                <a:sym typeface="+mn-ea"/>
              </a:rPr>
              <a:t>ata Analysis</a:t>
            </a:r>
            <a:endParaRPr lang="zh-CN" altLang="en-US" sz="1600" dirty="0">
              <a:solidFill>
                <a:schemeClr val="dk1">
                  <a:lumMod val="65000"/>
                  <a:lumOff val="35000"/>
                </a:schemeClr>
              </a:solidFill>
              <a:latin typeface="Arial" panose="020B0604020202020204" pitchFamily="34" charset="0"/>
              <a:ea typeface="汉仪君黑-45简" panose="020B0604020202020204" charset="-122"/>
              <a:cs typeface="微软雅黑" panose="020B0503020204020204" charset="-122"/>
              <a:sym typeface="+mn-ea"/>
            </a:endParaRPr>
          </a:p>
          <a:p>
            <a:pPr fontAlgn="auto">
              <a:lnSpc>
                <a:spcPct val="110000"/>
              </a:lnSpc>
            </a:pPr>
            <a:r>
              <a:rPr lang="zh-CN" altLang="en-US" sz="1600" dirty="0">
                <a:solidFill>
                  <a:schemeClr val="dk1">
                    <a:lumMod val="65000"/>
                    <a:lumOff val="35000"/>
                  </a:schemeClr>
                </a:solidFill>
                <a:latin typeface="Arial" panose="020B0604020202020204" pitchFamily="34" charset="0"/>
                <a:ea typeface="汉仪君黑-45简" panose="020B0604020202020204" charset="-122"/>
                <a:cs typeface="微软雅黑" panose="020B0503020204020204" charset="-122"/>
                <a:sym typeface="+mn-ea"/>
              </a:rPr>
              <a:t>(Background of Competition Change)</a:t>
            </a:r>
            <a:endParaRPr lang="zh-CN" altLang="en-US" sz="1600" dirty="0">
              <a:solidFill>
                <a:schemeClr val="dk1">
                  <a:lumMod val="65000"/>
                  <a:lumOff val="35000"/>
                </a:schemeClr>
              </a:solidFill>
              <a:latin typeface="Arial" panose="020B0604020202020204" pitchFamily="34" charset="0"/>
              <a:ea typeface="汉仪君黑-45简" panose="020B0604020202020204" charset="-122"/>
              <a:cs typeface="微软雅黑" panose="020B0503020204020204" charset="-122"/>
              <a:sym typeface="+mn-ea"/>
            </a:endParaRPr>
          </a:p>
        </p:txBody>
      </p:sp>
      <p:sp>
        <p:nvSpPr>
          <p:cNvPr id="4" name="文本框 14"/>
          <p:cNvSpPr txBox="1"/>
          <p:nvPr>
            <p:custDataLst>
              <p:tags r:id="rId8"/>
            </p:custDataLst>
          </p:nvPr>
        </p:nvSpPr>
        <p:spPr>
          <a:xfrm>
            <a:off x="3535680" y="2388948"/>
            <a:ext cx="834231" cy="658058"/>
          </a:xfrm>
          <a:prstGeom prst="rect">
            <a:avLst/>
          </a:prstGeom>
          <a:noFill/>
        </p:spPr>
        <p:txBody>
          <a:bodyPr wrap="square" rtlCol="0">
            <a:normAutofit/>
          </a:bodyPr>
          <a:p>
            <a:r>
              <a:rPr lang="en-US" altLang="zh-CN" sz="3600" b="1" dirty="0">
                <a:solidFill>
                  <a:schemeClr val="dk1"/>
                </a:solidFill>
                <a:latin typeface="Arial" panose="020B0604020202020204" pitchFamily="34" charset="0"/>
                <a:ea typeface="汉仪君黑-45简" panose="020B0604020202020204" charset="-122"/>
                <a:cs typeface="Arial" panose="020B0604020202020204" pitchFamily="34" charset="0"/>
                <a:sym typeface="Arial" panose="020B0604020202020204" pitchFamily="34" charset="0"/>
              </a:rPr>
              <a:t>02.</a:t>
            </a:r>
            <a:endParaRPr lang="en-US" altLang="zh-CN" sz="3600" b="1" dirty="0">
              <a:solidFill>
                <a:schemeClr val="dk1"/>
              </a:solidFill>
              <a:latin typeface="Arial" panose="020B0604020202020204" pitchFamily="34" charset="0"/>
              <a:ea typeface="汉仪君黑-45简" panose="020B0604020202020204" charset="-122"/>
              <a:cs typeface="Arial" panose="020B0604020202020204" pitchFamily="34" charset="0"/>
              <a:sym typeface="Arial" panose="020B0604020202020204" pitchFamily="34" charset="0"/>
            </a:endParaRPr>
          </a:p>
        </p:txBody>
      </p:sp>
      <p:sp>
        <p:nvSpPr>
          <p:cNvPr id="5" name="文本框 19"/>
          <p:cNvSpPr txBox="1"/>
          <p:nvPr>
            <p:custDataLst>
              <p:tags r:id="rId9"/>
            </p:custDataLst>
          </p:nvPr>
        </p:nvSpPr>
        <p:spPr>
          <a:xfrm>
            <a:off x="3535680" y="3269813"/>
            <a:ext cx="834231" cy="658058"/>
          </a:xfrm>
          <a:prstGeom prst="rect">
            <a:avLst/>
          </a:prstGeom>
          <a:noFill/>
        </p:spPr>
        <p:txBody>
          <a:bodyPr wrap="square" rtlCol="0">
            <a:normAutofit/>
          </a:bodyPr>
          <a:p>
            <a:r>
              <a:rPr lang="en-US" altLang="zh-CN" sz="3600" b="1" dirty="0">
                <a:solidFill>
                  <a:schemeClr val="dk1"/>
                </a:solidFill>
                <a:latin typeface="Arial" panose="020B0604020202020204" pitchFamily="34" charset="0"/>
                <a:ea typeface="汉仪君黑-45简" panose="020B0604020202020204" charset="-122"/>
                <a:cs typeface="Arial" panose="020B0604020202020204" pitchFamily="34" charset="0"/>
                <a:sym typeface="Arial" panose="020B0604020202020204" pitchFamily="34" charset="0"/>
              </a:rPr>
              <a:t>03.</a:t>
            </a:r>
            <a:endParaRPr lang="en-US" altLang="zh-CN" sz="3600" b="1" dirty="0">
              <a:solidFill>
                <a:schemeClr val="dk1"/>
              </a:solidFill>
              <a:latin typeface="Arial" panose="020B0604020202020204" pitchFamily="34" charset="0"/>
              <a:ea typeface="汉仪君黑-45简" panose="020B0604020202020204" charset="-122"/>
              <a:cs typeface="Arial" panose="020B0604020202020204" pitchFamily="34" charset="0"/>
              <a:sym typeface="Arial" panose="020B0604020202020204" pitchFamily="34" charset="0"/>
            </a:endParaRPr>
          </a:p>
        </p:txBody>
      </p:sp>
      <p:sp>
        <p:nvSpPr>
          <p:cNvPr id="23" name="文本框 22"/>
          <p:cNvSpPr txBox="1"/>
          <p:nvPr>
            <p:custDataLst>
              <p:tags r:id="rId10"/>
            </p:custDataLst>
          </p:nvPr>
        </p:nvSpPr>
        <p:spPr>
          <a:xfrm>
            <a:off x="3535680" y="4150677"/>
            <a:ext cx="834231" cy="658058"/>
          </a:xfrm>
          <a:prstGeom prst="rect">
            <a:avLst/>
          </a:prstGeom>
          <a:noFill/>
        </p:spPr>
        <p:txBody>
          <a:bodyPr wrap="square" rtlCol="0">
            <a:normAutofit/>
          </a:bodyPr>
          <a:p>
            <a:r>
              <a:rPr lang="en-US" altLang="zh-CN" sz="3600" b="1" dirty="0">
                <a:solidFill>
                  <a:schemeClr val="dk1"/>
                </a:solidFill>
                <a:latin typeface="Arial" panose="020B0604020202020204" pitchFamily="34" charset="0"/>
                <a:ea typeface="汉仪君黑-45简" panose="020B0604020202020204" charset="-122"/>
                <a:cs typeface="Arial" panose="020B0604020202020204" pitchFamily="34" charset="0"/>
                <a:sym typeface="Arial" panose="020B0604020202020204" pitchFamily="34" charset="0"/>
              </a:rPr>
              <a:t>04.</a:t>
            </a:r>
            <a:endParaRPr lang="en-US" altLang="zh-CN" sz="3600" b="1" dirty="0">
              <a:solidFill>
                <a:schemeClr val="dk1"/>
              </a:solidFill>
              <a:latin typeface="Arial" panose="020B0604020202020204" pitchFamily="34" charset="0"/>
              <a:ea typeface="汉仪君黑-45简" panose="020B0604020202020204" charset="-122"/>
              <a:cs typeface="Arial" panose="020B0604020202020204" pitchFamily="34" charset="0"/>
              <a:sym typeface="Arial" panose="020B0604020202020204" pitchFamily="34" charset="0"/>
            </a:endParaRPr>
          </a:p>
        </p:txBody>
      </p:sp>
      <p:sp>
        <p:nvSpPr>
          <p:cNvPr id="28" name="文本框 27"/>
          <p:cNvSpPr txBox="1"/>
          <p:nvPr>
            <p:custDataLst>
              <p:tags r:id="rId11"/>
            </p:custDataLst>
          </p:nvPr>
        </p:nvSpPr>
        <p:spPr>
          <a:xfrm>
            <a:off x="3535680" y="5031542"/>
            <a:ext cx="834231" cy="658058"/>
          </a:xfrm>
          <a:prstGeom prst="rect">
            <a:avLst/>
          </a:prstGeom>
          <a:noFill/>
        </p:spPr>
        <p:txBody>
          <a:bodyPr wrap="square" rtlCol="0">
            <a:normAutofit/>
          </a:bodyPr>
          <a:p>
            <a:r>
              <a:rPr lang="en-US" altLang="zh-CN" sz="3600" b="1" dirty="0">
                <a:solidFill>
                  <a:schemeClr val="dk1"/>
                </a:solidFill>
                <a:latin typeface="Arial" panose="020B0604020202020204" pitchFamily="34" charset="0"/>
                <a:ea typeface="汉仪君黑-45简" panose="020B0604020202020204" charset="-122"/>
                <a:cs typeface="Arial" panose="020B0604020202020204" pitchFamily="34" charset="0"/>
                <a:sym typeface="Arial" panose="020B0604020202020204" pitchFamily="34" charset="0"/>
              </a:rPr>
              <a:t>05.</a:t>
            </a:r>
            <a:endParaRPr lang="en-US" altLang="zh-CN" sz="3600" b="1" dirty="0">
              <a:solidFill>
                <a:schemeClr val="dk1"/>
              </a:solidFill>
              <a:latin typeface="Arial" panose="020B0604020202020204" pitchFamily="34" charset="0"/>
              <a:ea typeface="汉仪君黑-45简" panose="020B0604020202020204" charset="-122"/>
              <a:cs typeface="Arial" panose="020B0604020202020204" pitchFamily="34" charset="0"/>
              <a:sym typeface="Arial" panose="020B0604020202020204" pitchFamily="34" charset="0"/>
            </a:endParaRPr>
          </a:p>
        </p:txBody>
      </p:sp>
      <p:sp>
        <p:nvSpPr>
          <p:cNvPr id="6" name="文本框 25"/>
          <p:cNvSpPr txBox="1"/>
          <p:nvPr>
            <p:custDataLst>
              <p:tags r:id="rId12"/>
            </p:custDataLst>
          </p:nvPr>
        </p:nvSpPr>
        <p:spPr>
          <a:xfrm>
            <a:off x="4491990" y="2388870"/>
            <a:ext cx="7125335" cy="657860"/>
          </a:xfrm>
          <a:prstGeom prst="rect">
            <a:avLst/>
          </a:prstGeom>
          <a:noFill/>
        </p:spPr>
        <p:txBody>
          <a:bodyPr wrap="square" lIns="90170" tIns="46990" rIns="90170" bIns="46990" rtlCol="0" anchor="ctr" anchorCtr="0">
            <a:normAutofit fontScale="25000"/>
          </a:bodyPr>
          <a:p>
            <a:pPr fontAlgn="auto">
              <a:lnSpc>
                <a:spcPct val="110000"/>
              </a:lnSpc>
            </a:pPr>
            <a:r>
              <a:rPr lang="zh-CN" altLang="en-US" sz="6400">
                <a:solidFill>
                  <a:schemeClr val="dk1">
                    <a:lumMod val="65000"/>
                    <a:lumOff val="35000"/>
                  </a:schemeClr>
                </a:solidFill>
                <a:latin typeface="Arial" panose="020B0604020202020204" pitchFamily="34" charset="0"/>
                <a:ea typeface="汉仪君黑-45简" panose="020B0604020202020204" charset="-122"/>
                <a:sym typeface="+mn-ea"/>
              </a:rPr>
              <a:t>跨境电商数据分析的主要项目及意义</a:t>
            </a:r>
            <a:endParaRPr lang="zh-CN" altLang="en-US" sz="6400">
              <a:solidFill>
                <a:schemeClr val="dk1">
                  <a:lumMod val="65000"/>
                  <a:lumOff val="35000"/>
                </a:schemeClr>
              </a:solidFill>
              <a:latin typeface="Arial" panose="020B0604020202020204" pitchFamily="34" charset="0"/>
              <a:ea typeface="汉仪君黑-45简" panose="020B0604020202020204" charset="-122"/>
              <a:sym typeface="+mn-ea"/>
            </a:endParaRPr>
          </a:p>
          <a:p>
            <a:pPr fontAlgn="auto">
              <a:lnSpc>
                <a:spcPct val="110000"/>
              </a:lnSpc>
            </a:pPr>
            <a:r>
              <a:rPr lang="zh-CN" altLang="en-US" sz="6400" dirty="0">
                <a:solidFill>
                  <a:schemeClr val="dk1">
                    <a:lumMod val="65000"/>
                    <a:lumOff val="35000"/>
                  </a:schemeClr>
                </a:solidFill>
                <a:latin typeface="Arial" panose="020B0604020202020204" pitchFamily="34" charset="0"/>
                <a:ea typeface="汉仪君黑-45简" panose="020B0604020202020204" charset="-122"/>
                <a:cs typeface="微软雅黑" panose="020B0503020204020204" charset="-122"/>
                <a:sym typeface="+mn-ea"/>
              </a:rPr>
              <a:t>Main </a:t>
            </a:r>
            <a:r>
              <a:rPr lang="en-US" altLang="zh-CN" sz="6400" dirty="0">
                <a:solidFill>
                  <a:schemeClr val="dk1">
                    <a:lumMod val="65000"/>
                    <a:lumOff val="35000"/>
                  </a:schemeClr>
                </a:solidFill>
                <a:latin typeface="Arial" panose="020B0604020202020204" pitchFamily="34" charset="0"/>
                <a:ea typeface="汉仪君黑-45简" panose="020B0604020202020204" charset="-122"/>
                <a:cs typeface="微软雅黑" panose="020B0503020204020204" charset="-122"/>
                <a:sym typeface="+mn-ea"/>
              </a:rPr>
              <a:t>Project</a:t>
            </a:r>
            <a:r>
              <a:rPr lang="zh-CN" altLang="en-US" sz="6400" dirty="0">
                <a:solidFill>
                  <a:schemeClr val="dk1">
                    <a:lumMod val="65000"/>
                    <a:lumOff val="35000"/>
                  </a:schemeClr>
                </a:solidFill>
                <a:latin typeface="Arial" panose="020B0604020202020204" pitchFamily="34" charset="0"/>
                <a:ea typeface="汉仪君黑-45简" panose="020B0604020202020204" charset="-122"/>
                <a:cs typeface="微软雅黑" panose="020B0503020204020204" charset="-122"/>
                <a:sym typeface="+mn-ea"/>
              </a:rPr>
              <a:t>s and </a:t>
            </a:r>
            <a:r>
              <a:rPr lang="en-US" altLang="zh-CN" sz="6400" dirty="0">
                <a:solidFill>
                  <a:schemeClr val="dk1">
                    <a:lumMod val="65000"/>
                    <a:lumOff val="35000"/>
                  </a:schemeClr>
                </a:solidFill>
                <a:latin typeface="Arial" panose="020B0604020202020204" pitchFamily="34" charset="0"/>
                <a:ea typeface="汉仪君黑-45简" panose="020B0604020202020204" charset="-122"/>
                <a:cs typeface="微软雅黑" panose="020B0503020204020204" charset="-122"/>
                <a:sym typeface="+mn-ea"/>
              </a:rPr>
              <a:t>S</a:t>
            </a:r>
            <a:r>
              <a:rPr lang="zh-CN" altLang="en-US" sz="6400" dirty="0">
                <a:solidFill>
                  <a:schemeClr val="dk1">
                    <a:lumMod val="65000"/>
                    <a:lumOff val="35000"/>
                  </a:schemeClr>
                </a:solidFill>
                <a:latin typeface="Arial" panose="020B0604020202020204" pitchFamily="34" charset="0"/>
                <a:ea typeface="汉仪君黑-45简" panose="020B0604020202020204" charset="-122"/>
                <a:cs typeface="微软雅黑" panose="020B0503020204020204" charset="-122"/>
                <a:sym typeface="+mn-ea"/>
              </a:rPr>
              <a:t>ignificance of </a:t>
            </a:r>
            <a:r>
              <a:rPr lang="en-US" altLang="zh-CN" sz="6400" dirty="0">
                <a:solidFill>
                  <a:schemeClr val="dk1">
                    <a:lumMod val="65000"/>
                    <a:lumOff val="35000"/>
                  </a:schemeClr>
                </a:solidFill>
                <a:latin typeface="Arial" panose="020B0604020202020204" pitchFamily="34" charset="0"/>
                <a:ea typeface="汉仪君黑-45简" panose="020B0604020202020204" charset="-122"/>
                <a:cs typeface="微软雅黑" panose="020B0503020204020204" charset="-122"/>
                <a:sym typeface="+mn-ea"/>
              </a:rPr>
              <a:t>C</a:t>
            </a:r>
            <a:r>
              <a:rPr lang="zh-CN" altLang="en-US" sz="6400" dirty="0">
                <a:solidFill>
                  <a:schemeClr val="dk1">
                    <a:lumMod val="65000"/>
                    <a:lumOff val="35000"/>
                  </a:schemeClr>
                </a:solidFill>
                <a:latin typeface="Arial" panose="020B0604020202020204" pitchFamily="34" charset="0"/>
                <a:ea typeface="汉仪君黑-45简" panose="020B0604020202020204" charset="-122"/>
                <a:cs typeface="微软雅黑" panose="020B0503020204020204" charset="-122"/>
                <a:sym typeface="+mn-ea"/>
              </a:rPr>
              <a:t>ross-</a:t>
            </a:r>
            <a:r>
              <a:rPr lang="en-US" altLang="zh-CN" sz="6400" dirty="0">
                <a:solidFill>
                  <a:schemeClr val="dk1">
                    <a:lumMod val="65000"/>
                    <a:lumOff val="35000"/>
                  </a:schemeClr>
                </a:solidFill>
                <a:latin typeface="Arial" panose="020B0604020202020204" pitchFamily="34" charset="0"/>
                <a:ea typeface="汉仪君黑-45简" panose="020B0604020202020204" charset="-122"/>
                <a:cs typeface="微软雅黑" panose="020B0503020204020204" charset="-122"/>
                <a:sym typeface="+mn-ea"/>
              </a:rPr>
              <a:t>B</a:t>
            </a:r>
            <a:r>
              <a:rPr lang="zh-CN" altLang="en-US" sz="6400" dirty="0">
                <a:solidFill>
                  <a:schemeClr val="dk1">
                    <a:lumMod val="65000"/>
                    <a:lumOff val="35000"/>
                  </a:schemeClr>
                </a:solidFill>
                <a:latin typeface="Arial" panose="020B0604020202020204" pitchFamily="34" charset="0"/>
                <a:ea typeface="汉仪君黑-45简" panose="020B0604020202020204" charset="-122"/>
                <a:cs typeface="微软雅黑" panose="020B0503020204020204" charset="-122"/>
                <a:sym typeface="+mn-ea"/>
              </a:rPr>
              <a:t>order </a:t>
            </a:r>
            <a:r>
              <a:rPr lang="en-US" altLang="zh-CN" sz="6400" dirty="0">
                <a:solidFill>
                  <a:schemeClr val="dk1">
                    <a:lumMod val="65000"/>
                    <a:lumOff val="35000"/>
                  </a:schemeClr>
                </a:solidFill>
                <a:latin typeface="Arial" panose="020B0604020202020204" pitchFamily="34" charset="0"/>
                <a:ea typeface="汉仪君黑-45简" panose="020B0604020202020204" charset="-122"/>
                <a:cs typeface="微软雅黑" panose="020B0503020204020204" charset="-122"/>
                <a:sym typeface="+mn-ea"/>
              </a:rPr>
              <a:t>E</a:t>
            </a:r>
            <a:r>
              <a:rPr lang="zh-CN" altLang="en-US" sz="6400" dirty="0">
                <a:solidFill>
                  <a:schemeClr val="dk1">
                    <a:lumMod val="65000"/>
                    <a:lumOff val="35000"/>
                  </a:schemeClr>
                </a:solidFill>
                <a:latin typeface="Arial" panose="020B0604020202020204" pitchFamily="34" charset="0"/>
                <a:ea typeface="汉仪君黑-45简" panose="020B0604020202020204" charset="-122"/>
                <a:cs typeface="微软雅黑" panose="020B0503020204020204" charset="-122"/>
                <a:sym typeface="+mn-ea"/>
              </a:rPr>
              <a:t>-</a:t>
            </a:r>
            <a:r>
              <a:rPr lang="en-US" altLang="zh-CN" sz="6400" dirty="0">
                <a:solidFill>
                  <a:schemeClr val="dk1">
                    <a:lumMod val="65000"/>
                    <a:lumOff val="35000"/>
                  </a:schemeClr>
                </a:solidFill>
                <a:latin typeface="Arial" panose="020B0604020202020204" pitchFamily="34" charset="0"/>
                <a:ea typeface="汉仪君黑-45简" panose="020B0604020202020204" charset="-122"/>
                <a:cs typeface="微软雅黑" panose="020B0503020204020204" charset="-122"/>
                <a:sym typeface="+mn-ea"/>
              </a:rPr>
              <a:t>C</a:t>
            </a:r>
            <a:r>
              <a:rPr lang="zh-CN" altLang="en-US" sz="6400" dirty="0">
                <a:solidFill>
                  <a:schemeClr val="dk1">
                    <a:lumMod val="65000"/>
                    <a:lumOff val="35000"/>
                  </a:schemeClr>
                </a:solidFill>
                <a:latin typeface="Arial" panose="020B0604020202020204" pitchFamily="34" charset="0"/>
                <a:ea typeface="汉仪君黑-45简" panose="020B0604020202020204" charset="-122"/>
                <a:cs typeface="微软雅黑" panose="020B0503020204020204" charset="-122"/>
                <a:sym typeface="+mn-ea"/>
              </a:rPr>
              <a:t>ommerce </a:t>
            </a:r>
            <a:r>
              <a:rPr lang="en-US" altLang="zh-CN" sz="6400" dirty="0">
                <a:solidFill>
                  <a:schemeClr val="dk1">
                    <a:lumMod val="65000"/>
                    <a:lumOff val="35000"/>
                  </a:schemeClr>
                </a:solidFill>
                <a:latin typeface="Arial" panose="020B0604020202020204" pitchFamily="34" charset="0"/>
                <a:ea typeface="汉仪君黑-45简" panose="020B0604020202020204" charset="-122"/>
                <a:cs typeface="微软雅黑" panose="020B0503020204020204" charset="-122"/>
                <a:sym typeface="+mn-ea"/>
              </a:rPr>
              <a:t>D</a:t>
            </a:r>
            <a:r>
              <a:rPr lang="zh-CN" altLang="en-US" sz="6400" dirty="0">
                <a:solidFill>
                  <a:schemeClr val="dk1">
                    <a:lumMod val="65000"/>
                    <a:lumOff val="35000"/>
                  </a:schemeClr>
                </a:solidFill>
                <a:latin typeface="Arial" panose="020B0604020202020204" pitchFamily="34" charset="0"/>
                <a:ea typeface="汉仪君黑-45简" panose="020B0604020202020204" charset="-122"/>
                <a:cs typeface="微软雅黑" panose="020B0503020204020204" charset="-122"/>
                <a:sym typeface="+mn-ea"/>
              </a:rPr>
              <a:t>ata </a:t>
            </a:r>
            <a:r>
              <a:rPr lang="en-US" altLang="zh-CN" sz="6400" dirty="0">
                <a:solidFill>
                  <a:schemeClr val="dk1">
                    <a:lumMod val="65000"/>
                    <a:lumOff val="35000"/>
                  </a:schemeClr>
                </a:solidFill>
                <a:latin typeface="Arial" panose="020B0604020202020204" pitchFamily="34" charset="0"/>
                <a:ea typeface="汉仪君黑-45简" panose="020B0604020202020204" charset="-122"/>
                <a:cs typeface="微软雅黑" panose="020B0503020204020204" charset="-122"/>
                <a:sym typeface="+mn-ea"/>
              </a:rPr>
              <a:t>A</a:t>
            </a:r>
            <a:r>
              <a:rPr lang="zh-CN" altLang="en-US" sz="6400" dirty="0">
                <a:solidFill>
                  <a:schemeClr val="dk1">
                    <a:lumMod val="65000"/>
                    <a:lumOff val="35000"/>
                  </a:schemeClr>
                </a:solidFill>
                <a:latin typeface="Arial" panose="020B0604020202020204" pitchFamily="34" charset="0"/>
                <a:ea typeface="汉仪君黑-45简" panose="020B0604020202020204" charset="-122"/>
                <a:cs typeface="微软雅黑" panose="020B0503020204020204" charset="-122"/>
                <a:sym typeface="+mn-ea"/>
              </a:rPr>
              <a:t>nalysis</a:t>
            </a:r>
            <a:endParaRPr lang="zh-CN" altLang="en-US" sz="6400" dirty="0">
              <a:solidFill>
                <a:schemeClr val="dk1">
                  <a:lumMod val="65000"/>
                  <a:lumOff val="35000"/>
                </a:schemeClr>
              </a:solidFill>
              <a:latin typeface="Arial" panose="020B0604020202020204" pitchFamily="34" charset="0"/>
              <a:ea typeface="汉仪君黑-45简" panose="020B0604020202020204" charset="-122"/>
              <a:cs typeface="微软雅黑" panose="020B0503020204020204" charset="-122"/>
              <a:sym typeface="+mn-ea"/>
            </a:endParaRPr>
          </a:p>
        </p:txBody>
      </p:sp>
      <p:sp>
        <p:nvSpPr>
          <p:cNvPr id="27" name="文本框 26"/>
          <p:cNvSpPr txBox="1"/>
          <p:nvPr>
            <p:custDataLst>
              <p:tags r:id="rId13"/>
            </p:custDataLst>
          </p:nvPr>
        </p:nvSpPr>
        <p:spPr>
          <a:xfrm>
            <a:off x="4491677" y="3269813"/>
            <a:ext cx="4507307" cy="658058"/>
          </a:xfrm>
          <a:prstGeom prst="rect">
            <a:avLst/>
          </a:prstGeom>
          <a:noFill/>
        </p:spPr>
        <p:txBody>
          <a:bodyPr wrap="square" lIns="90170" tIns="46990" rIns="90170" bIns="46990" rtlCol="0" anchor="ctr" anchorCtr="0">
            <a:normAutofit fontScale="25000"/>
          </a:bodyPr>
          <a:p>
            <a:pPr fontAlgn="auto">
              <a:lnSpc>
                <a:spcPct val="110000"/>
              </a:lnSpc>
            </a:pPr>
            <a:r>
              <a:rPr lang="zh-CN" altLang="en-US" sz="6400">
                <a:solidFill>
                  <a:schemeClr val="dk1">
                    <a:lumMod val="65000"/>
                    <a:lumOff val="35000"/>
                  </a:schemeClr>
                </a:solidFill>
                <a:latin typeface="Arial" panose="020B0604020202020204" pitchFamily="34" charset="0"/>
                <a:ea typeface="汉仪君黑-45简" panose="020B0604020202020204" charset="-122"/>
                <a:sym typeface="+mn-ea"/>
              </a:rPr>
              <a:t>亚⻢逊平台的运营底层逻辑</a:t>
            </a:r>
            <a:endParaRPr lang="zh-CN" altLang="en-US" sz="6400">
              <a:solidFill>
                <a:schemeClr val="dk1">
                  <a:lumMod val="65000"/>
                  <a:lumOff val="35000"/>
                </a:schemeClr>
              </a:solidFill>
              <a:latin typeface="Arial" panose="020B0604020202020204" pitchFamily="34" charset="0"/>
              <a:ea typeface="汉仪君黑-45简" panose="020B0604020202020204" charset="-122"/>
              <a:sym typeface="+mn-ea"/>
            </a:endParaRPr>
          </a:p>
          <a:p>
            <a:pPr fontAlgn="auto">
              <a:lnSpc>
                <a:spcPct val="110000"/>
              </a:lnSpc>
            </a:pPr>
            <a:r>
              <a:rPr lang="zh-CN" altLang="en-US" sz="6400" dirty="0">
                <a:solidFill>
                  <a:schemeClr val="dk1">
                    <a:lumMod val="65000"/>
                    <a:lumOff val="35000"/>
                  </a:schemeClr>
                </a:solidFill>
                <a:latin typeface="Arial" panose="020B0604020202020204" pitchFamily="34" charset="0"/>
                <a:ea typeface="汉仪君黑-45简" panose="020B0604020202020204" charset="-122"/>
                <a:cs typeface="微软雅黑" panose="020B0503020204020204" charset="-122"/>
                <a:sym typeface="+mn-ea"/>
              </a:rPr>
              <a:t>The </a:t>
            </a:r>
            <a:r>
              <a:rPr lang="en-US" altLang="zh-CN" sz="6400" dirty="0">
                <a:solidFill>
                  <a:schemeClr val="dk1">
                    <a:lumMod val="65000"/>
                    <a:lumOff val="35000"/>
                  </a:schemeClr>
                </a:solidFill>
                <a:latin typeface="Arial" panose="020B0604020202020204" pitchFamily="34" charset="0"/>
                <a:ea typeface="汉仪君黑-45简" panose="020B0604020202020204" charset="-122"/>
                <a:cs typeface="微软雅黑" panose="020B0503020204020204" charset="-122"/>
                <a:sym typeface="+mn-ea"/>
              </a:rPr>
              <a:t>U</a:t>
            </a:r>
            <a:r>
              <a:rPr lang="zh-CN" altLang="en-US" sz="6400" dirty="0">
                <a:solidFill>
                  <a:schemeClr val="dk1">
                    <a:lumMod val="65000"/>
                    <a:lumOff val="35000"/>
                  </a:schemeClr>
                </a:solidFill>
                <a:latin typeface="Arial" panose="020B0604020202020204" pitchFamily="34" charset="0"/>
                <a:ea typeface="汉仪君黑-45简" panose="020B0604020202020204" charset="-122"/>
                <a:cs typeface="微软雅黑" panose="020B0503020204020204" charset="-122"/>
                <a:sym typeface="+mn-ea"/>
              </a:rPr>
              <a:t>nderlying </a:t>
            </a:r>
            <a:r>
              <a:rPr lang="en-US" altLang="zh-CN" sz="6400" dirty="0">
                <a:solidFill>
                  <a:schemeClr val="dk1">
                    <a:lumMod val="65000"/>
                    <a:lumOff val="35000"/>
                  </a:schemeClr>
                </a:solidFill>
                <a:latin typeface="Arial" panose="020B0604020202020204" pitchFamily="34" charset="0"/>
                <a:ea typeface="汉仪君黑-45简" panose="020B0604020202020204" charset="-122"/>
                <a:cs typeface="微软雅黑" panose="020B0503020204020204" charset="-122"/>
                <a:sym typeface="+mn-ea"/>
              </a:rPr>
              <a:t>O</a:t>
            </a:r>
            <a:r>
              <a:rPr lang="zh-CN" altLang="en-US" sz="6400" dirty="0">
                <a:solidFill>
                  <a:schemeClr val="dk1">
                    <a:lumMod val="65000"/>
                    <a:lumOff val="35000"/>
                  </a:schemeClr>
                </a:solidFill>
                <a:latin typeface="Arial" panose="020B0604020202020204" pitchFamily="34" charset="0"/>
                <a:ea typeface="汉仪君黑-45简" panose="020B0604020202020204" charset="-122"/>
                <a:cs typeface="微软雅黑" panose="020B0503020204020204" charset="-122"/>
                <a:sym typeface="+mn-ea"/>
              </a:rPr>
              <a:t>perational </a:t>
            </a:r>
            <a:r>
              <a:rPr lang="en-US" altLang="zh-CN" sz="6400" dirty="0">
                <a:solidFill>
                  <a:schemeClr val="dk1">
                    <a:lumMod val="65000"/>
                    <a:lumOff val="35000"/>
                  </a:schemeClr>
                </a:solidFill>
                <a:latin typeface="Arial" panose="020B0604020202020204" pitchFamily="34" charset="0"/>
                <a:ea typeface="汉仪君黑-45简" panose="020B0604020202020204" charset="-122"/>
                <a:cs typeface="微软雅黑" panose="020B0503020204020204" charset="-122"/>
                <a:sym typeface="+mn-ea"/>
              </a:rPr>
              <a:t>L</a:t>
            </a:r>
            <a:r>
              <a:rPr lang="zh-CN" altLang="en-US" sz="6400" dirty="0">
                <a:solidFill>
                  <a:schemeClr val="dk1">
                    <a:lumMod val="65000"/>
                    <a:lumOff val="35000"/>
                  </a:schemeClr>
                </a:solidFill>
                <a:latin typeface="Arial" panose="020B0604020202020204" pitchFamily="34" charset="0"/>
                <a:ea typeface="汉仪君黑-45简" panose="020B0604020202020204" charset="-122"/>
                <a:cs typeface="微软雅黑" panose="020B0503020204020204" charset="-122"/>
                <a:sym typeface="+mn-ea"/>
              </a:rPr>
              <a:t>ogic of Amazon</a:t>
            </a:r>
            <a:endParaRPr lang="zh-CN" altLang="en-US" sz="6400" dirty="0">
              <a:solidFill>
                <a:schemeClr val="dk1">
                  <a:lumMod val="65000"/>
                  <a:lumOff val="35000"/>
                </a:schemeClr>
              </a:solidFill>
              <a:latin typeface="Arial" panose="020B0604020202020204" pitchFamily="34" charset="0"/>
              <a:ea typeface="汉仪君黑-45简" panose="020B0604020202020204" charset="-122"/>
              <a:cs typeface="微软雅黑" panose="020B0503020204020204" charset="-122"/>
              <a:sym typeface="+mn-ea"/>
            </a:endParaRPr>
          </a:p>
        </p:txBody>
      </p:sp>
      <p:sp>
        <p:nvSpPr>
          <p:cNvPr id="7" name="文本框 28"/>
          <p:cNvSpPr txBox="1"/>
          <p:nvPr>
            <p:custDataLst>
              <p:tags r:id="rId14"/>
            </p:custDataLst>
          </p:nvPr>
        </p:nvSpPr>
        <p:spPr>
          <a:xfrm>
            <a:off x="4491990" y="4150360"/>
            <a:ext cx="6790690" cy="657860"/>
          </a:xfrm>
          <a:prstGeom prst="rect">
            <a:avLst/>
          </a:prstGeom>
          <a:noFill/>
        </p:spPr>
        <p:txBody>
          <a:bodyPr wrap="square" lIns="90170" tIns="46990" rIns="90170" bIns="46990" rtlCol="0" anchor="ctr" anchorCtr="0">
            <a:normAutofit fontScale="25000"/>
          </a:bodyPr>
          <a:p>
            <a:pPr fontAlgn="auto">
              <a:lnSpc>
                <a:spcPct val="110000"/>
              </a:lnSpc>
            </a:pPr>
            <a:r>
              <a:rPr lang="zh-CN" altLang="en-US" sz="6400">
                <a:solidFill>
                  <a:schemeClr val="dk1">
                    <a:lumMod val="65000"/>
                    <a:lumOff val="35000"/>
                  </a:schemeClr>
                </a:solidFill>
                <a:latin typeface="Arial" panose="020B0604020202020204" pitchFamily="34" charset="0"/>
                <a:ea typeface="汉仪君黑-45简" panose="020B0604020202020204" charset="-122"/>
                <a:sym typeface="+mn-ea"/>
              </a:rPr>
              <a:t>数据化选品的完整闭环方法论</a:t>
            </a:r>
            <a:endParaRPr lang="zh-CN" altLang="en-US" sz="6400">
              <a:solidFill>
                <a:schemeClr val="dk1">
                  <a:lumMod val="65000"/>
                  <a:lumOff val="35000"/>
                </a:schemeClr>
              </a:solidFill>
              <a:latin typeface="Arial" panose="020B0604020202020204" pitchFamily="34" charset="0"/>
              <a:ea typeface="汉仪君黑-45简" panose="020B0604020202020204" charset="-122"/>
              <a:sym typeface="+mn-ea"/>
            </a:endParaRPr>
          </a:p>
          <a:p>
            <a:pPr fontAlgn="auto">
              <a:lnSpc>
                <a:spcPct val="110000"/>
              </a:lnSpc>
            </a:pPr>
            <a:r>
              <a:rPr lang="zh-CN" altLang="en-US" sz="6400" dirty="0">
                <a:solidFill>
                  <a:schemeClr val="dk1">
                    <a:lumMod val="65000"/>
                    <a:lumOff val="35000"/>
                  </a:schemeClr>
                </a:solidFill>
                <a:latin typeface="Arial" panose="020B0604020202020204" pitchFamily="34" charset="0"/>
                <a:ea typeface="汉仪君黑-45简" panose="020B0604020202020204" charset="-122"/>
                <a:cs typeface="微软雅黑" panose="020B0503020204020204" charset="-122"/>
                <a:sym typeface="+mn-ea"/>
              </a:rPr>
              <a:t>A </a:t>
            </a:r>
            <a:r>
              <a:rPr lang="en-US" altLang="zh-CN" sz="6400" dirty="0">
                <a:solidFill>
                  <a:schemeClr val="dk1">
                    <a:lumMod val="65000"/>
                    <a:lumOff val="35000"/>
                  </a:schemeClr>
                </a:solidFill>
                <a:latin typeface="Arial" panose="020B0604020202020204" pitchFamily="34" charset="0"/>
                <a:ea typeface="汉仪君黑-45简" panose="020B0604020202020204" charset="-122"/>
                <a:cs typeface="微软雅黑" panose="020B0503020204020204" charset="-122"/>
                <a:sym typeface="+mn-ea"/>
              </a:rPr>
              <a:t>C</a:t>
            </a:r>
            <a:r>
              <a:rPr lang="zh-CN" altLang="en-US" sz="6400" dirty="0">
                <a:solidFill>
                  <a:schemeClr val="dk1">
                    <a:lumMod val="65000"/>
                    <a:lumOff val="35000"/>
                  </a:schemeClr>
                </a:solidFill>
                <a:latin typeface="Arial" panose="020B0604020202020204" pitchFamily="34" charset="0"/>
                <a:ea typeface="汉仪君黑-45简" panose="020B0604020202020204" charset="-122"/>
                <a:cs typeface="微软雅黑" panose="020B0503020204020204" charset="-122"/>
                <a:sym typeface="+mn-ea"/>
              </a:rPr>
              <a:t>omplete </a:t>
            </a:r>
            <a:r>
              <a:rPr lang="en-US" altLang="zh-CN" sz="6400" dirty="0">
                <a:solidFill>
                  <a:schemeClr val="dk1">
                    <a:lumMod val="65000"/>
                    <a:lumOff val="35000"/>
                  </a:schemeClr>
                </a:solidFill>
                <a:latin typeface="Arial" panose="020B0604020202020204" pitchFamily="34" charset="0"/>
                <a:ea typeface="汉仪君黑-45简" panose="020B0604020202020204" charset="-122"/>
                <a:cs typeface="微软雅黑" panose="020B0503020204020204" charset="-122"/>
                <a:sym typeface="+mn-ea"/>
              </a:rPr>
              <a:t>C</a:t>
            </a:r>
            <a:r>
              <a:rPr lang="zh-CN" altLang="en-US" sz="6400" dirty="0">
                <a:solidFill>
                  <a:schemeClr val="dk1">
                    <a:lumMod val="65000"/>
                    <a:lumOff val="35000"/>
                  </a:schemeClr>
                </a:solidFill>
                <a:latin typeface="Arial" panose="020B0604020202020204" pitchFamily="34" charset="0"/>
                <a:ea typeface="汉仪君黑-45简" panose="020B0604020202020204" charset="-122"/>
                <a:cs typeface="微软雅黑" panose="020B0503020204020204" charset="-122"/>
                <a:sym typeface="+mn-ea"/>
              </a:rPr>
              <a:t>losed-loop </a:t>
            </a:r>
            <a:r>
              <a:rPr lang="en-US" altLang="zh-CN" sz="6400" dirty="0">
                <a:solidFill>
                  <a:schemeClr val="dk1">
                    <a:lumMod val="65000"/>
                    <a:lumOff val="35000"/>
                  </a:schemeClr>
                </a:solidFill>
                <a:latin typeface="Arial" panose="020B0604020202020204" pitchFamily="34" charset="0"/>
                <a:ea typeface="汉仪君黑-45简" panose="020B0604020202020204" charset="-122"/>
                <a:cs typeface="微软雅黑" panose="020B0503020204020204" charset="-122"/>
                <a:sym typeface="+mn-ea"/>
              </a:rPr>
              <a:t>M</a:t>
            </a:r>
            <a:r>
              <a:rPr lang="zh-CN" altLang="en-US" sz="6400" dirty="0">
                <a:solidFill>
                  <a:schemeClr val="dk1">
                    <a:lumMod val="65000"/>
                    <a:lumOff val="35000"/>
                  </a:schemeClr>
                </a:solidFill>
                <a:latin typeface="Arial" panose="020B0604020202020204" pitchFamily="34" charset="0"/>
                <a:ea typeface="汉仪君黑-45简" panose="020B0604020202020204" charset="-122"/>
                <a:cs typeface="微软雅黑" panose="020B0503020204020204" charset="-122"/>
                <a:sym typeface="+mn-ea"/>
              </a:rPr>
              <a:t>ethodology for </a:t>
            </a:r>
            <a:r>
              <a:rPr lang="en-US" altLang="zh-CN" sz="6400" dirty="0">
                <a:solidFill>
                  <a:schemeClr val="dk1">
                    <a:lumMod val="65000"/>
                    <a:lumOff val="35000"/>
                  </a:schemeClr>
                </a:solidFill>
                <a:latin typeface="Arial" panose="020B0604020202020204" pitchFamily="34" charset="0"/>
                <a:ea typeface="汉仪君黑-45简" panose="020B0604020202020204" charset="-122"/>
                <a:cs typeface="微软雅黑" panose="020B0503020204020204" charset="-122"/>
                <a:sym typeface="+mn-ea"/>
              </a:rPr>
              <a:t>D</a:t>
            </a:r>
            <a:r>
              <a:rPr lang="zh-CN" altLang="en-US" sz="6400" dirty="0">
                <a:solidFill>
                  <a:schemeClr val="dk1">
                    <a:lumMod val="65000"/>
                    <a:lumOff val="35000"/>
                  </a:schemeClr>
                </a:solidFill>
                <a:latin typeface="Arial" panose="020B0604020202020204" pitchFamily="34" charset="0"/>
                <a:ea typeface="汉仪君黑-45简" panose="020B0604020202020204" charset="-122"/>
                <a:cs typeface="微软雅黑" panose="020B0503020204020204" charset="-122"/>
                <a:sym typeface="+mn-ea"/>
              </a:rPr>
              <a:t>ata-based </a:t>
            </a:r>
            <a:r>
              <a:rPr lang="en-US" altLang="zh-CN" sz="6400" dirty="0">
                <a:solidFill>
                  <a:schemeClr val="dk1">
                    <a:lumMod val="65000"/>
                    <a:lumOff val="35000"/>
                  </a:schemeClr>
                </a:solidFill>
                <a:latin typeface="Arial" panose="020B0604020202020204" pitchFamily="34" charset="0"/>
                <a:ea typeface="汉仪君黑-45简" panose="020B0604020202020204" charset="-122"/>
                <a:cs typeface="微软雅黑" panose="020B0503020204020204" charset="-122"/>
                <a:sym typeface="+mn-ea"/>
              </a:rPr>
              <a:t>P</a:t>
            </a:r>
            <a:r>
              <a:rPr lang="zh-CN" altLang="en-US" sz="6400" dirty="0">
                <a:solidFill>
                  <a:schemeClr val="dk1">
                    <a:lumMod val="65000"/>
                    <a:lumOff val="35000"/>
                  </a:schemeClr>
                </a:solidFill>
                <a:latin typeface="Arial" panose="020B0604020202020204" pitchFamily="34" charset="0"/>
                <a:ea typeface="汉仪君黑-45简" panose="020B0604020202020204" charset="-122"/>
                <a:cs typeface="微软雅黑" panose="020B0503020204020204" charset="-122"/>
                <a:sym typeface="+mn-ea"/>
              </a:rPr>
              <a:t>roduct </a:t>
            </a:r>
            <a:r>
              <a:rPr lang="en-US" altLang="zh-CN" sz="6400" dirty="0">
                <a:solidFill>
                  <a:schemeClr val="dk1">
                    <a:lumMod val="65000"/>
                    <a:lumOff val="35000"/>
                  </a:schemeClr>
                </a:solidFill>
                <a:latin typeface="Arial" panose="020B0604020202020204" pitchFamily="34" charset="0"/>
                <a:ea typeface="汉仪君黑-45简" panose="020B0604020202020204" charset="-122"/>
                <a:cs typeface="微软雅黑" panose="020B0503020204020204" charset="-122"/>
                <a:sym typeface="+mn-ea"/>
              </a:rPr>
              <a:t>S</a:t>
            </a:r>
            <a:r>
              <a:rPr lang="zh-CN" altLang="en-US" sz="6400" dirty="0">
                <a:solidFill>
                  <a:schemeClr val="dk1">
                    <a:lumMod val="65000"/>
                    <a:lumOff val="35000"/>
                  </a:schemeClr>
                </a:solidFill>
                <a:latin typeface="Arial" panose="020B0604020202020204" pitchFamily="34" charset="0"/>
                <a:ea typeface="汉仪君黑-45简" panose="020B0604020202020204" charset="-122"/>
                <a:cs typeface="微软雅黑" panose="020B0503020204020204" charset="-122"/>
                <a:sym typeface="+mn-ea"/>
              </a:rPr>
              <a:t>election</a:t>
            </a:r>
            <a:endParaRPr lang="zh-CN" altLang="en-US" sz="6400" dirty="0">
              <a:solidFill>
                <a:schemeClr val="dk1">
                  <a:lumMod val="65000"/>
                  <a:lumOff val="35000"/>
                </a:schemeClr>
              </a:solidFill>
              <a:latin typeface="Arial" panose="020B0604020202020204" pitchFamily="34" charset="0"/>
              <a:ea typeface="汉仪君黑-45简" panose="020B0604020202020204" charset="-122"/>
              <a:cs typeface="微软雅黑" panose="020B0503020204020204" charset="-122"/>
              <a:sym typeface="+mn-ea"/>
            </a:endParaRPr>
          </a:p>
        </p:txBody>
      </p:sp>
      <p:sp>
        <p:nvSpPr>
          <p:cNvPr id="30" name="文本框 29"/>
          <p:cNvSpPr txBox="1"/>
          <p:nvPr>
            <p:custDataLst>
              <p:tags r:id="rId15"/>
            </p:custDataLst>
          </p:nvPr>
        </p:nvSpPr>
        <p:spPr>
          <a:xfrm>
            <a:off x="4491677" y="5031542"/>
            <a:ext cx="4507307" cy="658058"/>
          </a:xfrm>
          <a:prstGeom prst="rect">
            <a:avLst/>
          </a:prstGeom>
          <a:noFill/>
        </p:spPr>
        <p:txBody>
          <a:bodyPr wrap="square" lIns="90170" tIns="46990" rIns="90170" bIns="46990" rtlCol="0" anchor="ctr" anchorCtr="0">
            <a:normAutofit lnSpcReduction="10000"/>
          </a:bodyPr>
          <a:p>
            <a:pPr fontAlgn="auto">
              <a:lnSpc>
                <a:spcPct val="110000"/>
              </a:lnSpc>
            </a:pPr>
            <a:r>
              <a:rPr lang="zh-CN" altLang="en-US" sz="1780">
                <a:solidFill>
                  <a:schemeClr val="dk1">
                    <a:lumMod val="65000"/>
                    <a:lumOff val="35000"/>
                  </a:schemeClr>
                </a:solidFill>
                <a:latin typeface="Arial" panose="020B0604020202020204" pitchFamily="34" charset="0"/>
                <a:ea typeface="汉仪君黑-45简" panose="020B0604020202020204" charset="-122"/>
                <a:sym typeface="+mn-ea"/>
              </a:rPr>
              <a:t>实操演示</a:t>
            </a:r>
            <a:endParaRPr lang="zh-CN" altLang="en-US" sz="1780">
              <a:solidFill>
                <a:schemeClr val="dk1">
                  <a:lumMod val="65000"/>
                  <a:lumOff val="35000"/>
                </a:schemeClr>
              </a:solidFill>
              <a:latin typeface="Arial" panose="020B0604020202020204" pitchFamily="34" charset="0"/>
              <a:ea typeface="汉仪君黑-45简" panose="020B0604020202020204" charset="-122"/>
              <a:sym typeface="+mn-ea"/>
            </a:endParaRPr>
          </a:p>
          <a:p>
            <a:pPr fontAlgn="auto">
              <a:lnSpc>
                <a:spcPct val="110000"/>
              </a:lnSpc>
            </a:pPr>
            <a:r>
              <a:rPr lang="en-US" altLang="zh-CN" sz="1600" dirty="0">
                <a:solidFill>
                  <a:schemeClr val="dk1">
                    <a:lumMod val="65000"/>
                    <a:lumOff val="35000"/>
                  </a:schemeClr>
                </a:solidFill>
                <a:latin typeface="Arial" panose="020B0604020202020204" pitchFamily="34" charset="0"/>
                <a:ea typeface="汉仪君黑-45简" panose="020B0604020202020204" charset="-122"/>
                <a:cs typeface="微软雅黑" panose="020B0503020204020204" charset="-122"/>
                <a:sym typeface="+mn-ea"/>
              </a:rPr>
              <a:t>D</a:t>
            </a:r>
            <a:r>
              <a:rPr lang="zh-CN" altLang="en-US" sz="1600" dirty="0">
                <a:solidFill>
                  <a:schemeClr val="dk1">
                    <a:lumMod val="65000"/>
                    <a:lumOff val="35000"/>
                  </a:schemeClr>
                </a:solidFill>
                <a:latin typeface="Arial" panose="020B0604020202020204" pitchFamily="34" charset="0"/>
                <a:ea typeface="汉仪君黑-45简" panose="020B0604020202020204" charset="-122"/>
                <a:cs typeface="微软雅黑" panose="020B0503020204020204" charset="-122"/>
                <a:sym typeface="+mn-ea"/>
              </a:rPr>
              <a:t>emonstration of </a:t>
            </a:r>
            <a:r>
              <a:rPr lang="en-US" altLang="zh-CN" sz="1600" dirty="0">
                <a:solidFill>
                  <a:schemeClr val="dk1">
                    <a:lumMod val="65000"/>
                    <a:lumOff val="35000"/>
                  </a:schemeClr>
                </a:solidFill>
                <a:latin typeface="Arial" panose="020B0604020202020204" pitchFamily="34" charset="0"/>
                <a:ea typeface="汉仪君黑-45简" panose="020B0604020202020204" charset="-122"/>
                <a:cs typeface="微软雅黑" panose="020B0503020204020204" charset="-122"/>
                <a:sym typeface="+mn-ea"/>
              </a:rPr>
              <a:t>P</a:t>
            </a:r>
            <a:r>
              <a:rPr lang="zh-CN" altLang="en-US" sz="1600" dirty="0">
                <a:solidFill>
                  <a:schemeClr val="dk1">
                    <a:lumMod val="65000"/>
                    <a:lumOff val="35000"/>
                  </a:schemeClr>
                </a:solidFill>
                <a:latin typeface="Arial" panose="020B0604020202020204" pitchFamily="34" charset="0"/>
                <a:ea typeface="汉仪君黑-45简" panose="020B0604020202020204" charset="-122"/>
                <a:cs typeface="微软雅黑" panose="020B0503020204020204" charset="-122"/>
                <a:sym typeface="+mn-ea"/>
              </a:rPr>
              <a:t>ractical </a:t>
            </a:r>
            <a:r>
              <a:rPr lang="en-US" altLang="zh-CN" sz="1600" dirty="0">
                <a:solidFill>
                  <a:schemeClr val="dk1">
                    <a:lumMod val="65000"/>
                    <a:lumOff val="35000"/>
                  </a:schemeClr>
                </a:solidFill>
                <a:latin typeface="Arial" panose="020B0604020202020204" pitchFamily="34" charset="0"/>
                <a:ea typeface="汉仪君黑-45简" panose="020B0604020202020204" charset="-122"/>
                <a:cs typeface="微软雅黑" panose="020B0503020204020204" charset="-122"/>
                <a:sym typeface="+mn-ea"/>
              </a:rPr>
              <a:t>O</a:t>
            </a:r>
            <a:r>
              <a:rPr lang="zh-CN" altLang="en-US" sz="1600" dirty="0">
                <a:solidFill>
                  <a:schemeClr val="dk1">
                    <a:lumMod val="65000"/>
                    <a:lumOff val="35000"/>
                  </a:schemeClr>
                </a:solidFill>
                <a:latin typeface="Arial" panose="020B0604020202020204" pitchFamily="34" charset="0"/>
                <a:ea typeface="汉仪君黑-45简" panose="020B0604020202020204" charset="-122"/>
                <a:cs typeface="微软雅黑" panose="020B0503020204020204" charset="-122"/>
                <a:sym typeface="+mn-ea"/>
              </a:rPr>
              <a:t>peration</a:t>
            </a:r>
            <a:endParaRPr lang="zh-CN" altLang="en-US" sz="1600" dirty="0">
              <a:solidFill>
                <a:schemeClr val="dk1">
                  <a:lumMod val="65000"/>
                  <a:lumOff val="35000"/>
                </a:schemeClr>
              </a:solidFill>
              <a:latin typeface="Arial" panose="020B0604020202020204" pitchFamily="34" charset="0"/>
              <a:ea typeface="汉仪君黑-45简" panose="020B0604020202020204" charset="-122"/>
              <a:cs typeface="微软雅黑" panose="020B0503020204020204" charset="-122"/>
              <a:sym typeface="+mn-ea"/>
            </a:endParaRPr>
          </a:p>
        </p:txBody>
      </p:sp>
      <p:sp>
        <p:nvSpPr>
          <p:cNvPr id="8" name="文本框 7"/>
          <p:cNvSpPr txBox="1"/>
          <p:nvPr/>
        </p:nvSpPr>
        <p:spPr>
          <a:xfrm>
            <a:off x="392430" y="6612890"/>
            <a:ext cx="9801225" cy="245110"/>
          </a:xfrm>
          <a:prstGeom prst="rect">
            <a:avLst/>
          </a:prstGeom>
          <a:noFill/>
        </p:spPr>
        <p:txBody>
          <a:bodyPr wrap="square" rtlCol="0">
            <a:spAutoFit/>
          </a:bodyPr>
          <a:p>
            <a:r>
              <a:rPr lang="en-US" altLang="zh-CN" sz="1000">
                <a:solidFill>
                  <a:schemeClr val="bg1"/>
                </a:solidFill>
              </a:rPr>
              <a:t>Global Cross-Border E-Commerce Training | </a:t>
            </a:r>
            <a:r>
              <a:rPr lang="en-US" altLang="zh-CN" sz="1000">
                <a:solidFill>
                  <a:schemeClr val="bg1"/>
                </a:solidFill>
                <a:sym typeface="+mn-ea"/>
              </a:rPr>
              <a:t>Unit 5  Cross-Border E-Commerce Big Data Analysis</a:t>
            </a:r>
            <a:endParaRPr lang="en-US" altLang="zh-CN" sz="1000">
              <a:solidFill>
                <a:schemeClr val="bg1"/>
              </a:solidFill>
              <a:sym typeface="+mn-ea"/>
            </a:endParaRPr>
          </a:p>
        </p:txBody>
      </p:sp>
    </p:spTree>
    <p:custDataLst>
      <p:tags r:id="rId16"/>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稻壳儿春秋广告/盗版必究"/>
          <p:cNvSpPr txBox="1"/>
          <p:nvPr>
            <p:custDataLst>
              <p:tags r:id="rId1"/>
            </p:custDataLst>
          </p:nvPr>
        </p:nvSpPr>
        <p:spPr>
          <a:xfrm>
            <a:off x="2974023" y="2552383"/>
            <a:ext cx="1553845" cy="1198880"/>
          </a:xfrm>
          <a:prstGeom prst="rect">
            <a:avLst/>
          </a:prstGeom>
          <a:solidFill>
            <a:srgbClr val="034A80"/>
          </a:solid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pPr>
            <a:r>
              <a:rPr kumimoji="0" lang="en-US" altLang="zh-CN" sz="7200" b="1" i="0" spc="200" noProof="0">
                <a:ln>
                  <a:noFill/>
                </a:ln>
                <a:solidFill>
                  <a:schemeClr val="bg1"/>
                </a:solidFill>
                <a:effectLst/>
                <a:uLnTx/>
                <a:uFillTx/>
                <a:latin typeface="Arial" panose="020B0604020202020204" pitchFamily="34" charset="0"/>
                <a:ea typeface="汉仪君黑-45简" panose="020B0604020202020204" charset="-122"/>
                <a:cs typeface="Arial" panose="020B0604020202020204" pitchFamily="34" charset="0"/>
              </a:rPr>
              <a:t>01</a:t>
            </a:r>
            <a:endParaRPr kumimoji="0" lang="en-US" altLang="zh-CN" sz="7200" b="1" i="0" spc="200" noProof="0">
              <a:ln>
                <a:noFill/>
              </a:ln>
              <a:solidFill>
                <a:schemeClr val="bg1"/>
              </a:solidFill>
              <a:effectLst/>
              <a:uLnTx/>
              <a:uFillTx/>
              <a:latin typeface="Arial" panose="020B0604020202020204" pitchFamily="34" charset="0"/>
              <a:ea typeface="汉仪君黑-45简" panose="020B0604020202020204" charset="-122"/>
              <a:cs typeface="Arial" panose="020B0604020202020204" pitchFamily="34" charset="0"/>
            </a:endParaRPr>
          </a:p>
        </p:txBody>
      </p:sp>
      <p:sp>
        <p:nvSpPr>
          <p:cNvPr id="3" name="标题 2"/>
          <p:cNvSpPr>
            <a:spLocks noGrp="1"/>
          </p:cNvSpPr>
          <p:nvPr>
            <p:ph type="ctrTitle" idx="14"/>
            <p:custDataLst>
              <p:tags r:id="rId2"/>
            </p:custDataLst>
          </p:nvPr>
        </p:nvSpPr>
        <p:spPr>
          <a:xfrm>
            <a:off x="4712335" y="2983230"/>
            <a:ext cx="6876415" cy="691515"/>
          </a:xfrm>
        </p:spPr>
        <p:txBody>
          <a:bodyPr>
            <a:normAutofit fontScale="90000"/>
          </a:bodyPr>
          <a:p>
            <a:pPr algn="l">
              <a:spcBef>
                <a:spcPts val="600"/>
              </a:spcBef>
            </a:pPr>
            <a:r>
              <a:rPr lang="zh-CN" altLang="en-US" sz="3110" spc="100">
                <a:ln w="3175">
                  <a:noFill/>
                  <a:prstDash val="dash"/>
                </a:ln>
                <a:solidFill>
                  <a:schemeClr val="dk1">
                    <a:lumMod val="75000"/>
                    <a:lumOff val="25000"/>
                  </a:schemeClr>
                </a:solidFill>
                <a:latin typeface="Arial" panose="020B0604020202020204" pitchFamily="34" charset="0"/>
                <a:ea typeface="汉仪旗黑-55简" panose="00020600040101010101" charset="-122"/>
                <a:cs typeface="微软雅黑" panose="020B0503020204020204" charset="-122"/>
                <a:sym typeface="+mn-ea"/>
              </a:rPr>
              <a:t>跨境电商平台数据分析培训背景</a:t>
            </a:r>
            <a:br>
              <a:rPr lang="zh-CN" altLang="en-US" sz="3110" spc="100">
                <a:ln w="3175">
                  <a:noFill/>
                  <a:prstDash val="dash"/>
                </a:ln>
                <a:solidFill>
                  <a:schemeClr val="dk1">
                    <a:lumMod val="75000"/>
                    <a:lumOff val="25000"/>
                  </a:schemeClr>
                </a:solidFill>
                <a:latin typeface="Arial" panose="020B0604020202020204" pitchFamily="34" charset="0"/>
                <a:ea typeface="汉仪旗黑-55简" panose="00020600040101010101" charset="-122"/>
                <a:cs typeface="微软雅黑" panose="020B0503020204020204" charset="-122"/>
                <a:sym typeface="+mn-ea"/>
              </a:rPr>
            </a:br>
            <a:r>
              <a:rPr lang="en-US" altLang="zh-CN" sz="2220" b="0" spc="100">
                <a:ln w="3175">
                  <a:noFill/>
                  <a:prstDash val="dash"/>
                </a:ln>
                <a:solidFill>
                  <a:schemeClr val="dk1">
                    <a:lumMod val="75000"/>
                    <a:lumOff val="25000"/>
                  </a:schemeClr>
                </a:solidFill>
                <a:latin typeface="Arial" panose="020B0604020202020204" pitchFamily="34" charset="0"/>
                <a:ea typeface="汉仪旗黑-55简" panose="00020600040101010101" charset="-122"/>
                <a:cs typeface="微软雅黑" panose="020B0503020204020204" charset="-122"/>
                <a:sym typeface="+mn-ea"/>
              </a:rPr>
              <a:t>B</a:t>
            </a:r>
            <a:r>
              <a:rPr lang="zh-CN" altLang="en-US" sz="2220" b="0" spc="100">
                <a:ln w="3175">
                  <a:noFill/>
                  <a:prstDash val="dash"/>
                </a:ln>
                <a:solidFill>
                  <a:schemeClr val="dk1">
                    <a:lumMod val="75000"/>
                    <a:lumOff val="25000"/>
                  </a:schemeClr>
                </a:solidFill>
                <a:latin typeface="Arial" panose="020B0604020202020204" pitchFamily="34" charset="0"/>
                <a:ea typeface="汉仪旗黑-55简" panose="00020600040101010101" charset="-122"/>
                <a:cs typeface="微软雅黑" panose="020B0503020204020204" charset="-122"/>
                <a:sym typeface="+mn-ea"/>
              </a:rPr>
              <a:t>ackground of Cross-</a:t>
            </a:r>
            <a:r>
              <a:rPr lang="en-US" altLang="zh-CN" sz="2220" b="0" spc="100">
                <a:ln w="3175">
                  <a:noFill/>
                  <a:prstDash val="dash"/>
                </a:ln>
                <a:solidFill>
                  <a:schemeClr val="dk1">
                    <a:lumMod val="75000"/>
                    <a:lumOff val="25000"/>
                  </a:schemeClr>
                </a:solidFill>
                <a:latin typeface="Arial" panose="020B0604020202020204" pitchFamily="34" charset="0"/>
                <a:ea typeface="汉仪旗黑-55简" panose="00020600040101010101" charset="-122"/>
                <a:cs typeface="微软雅黑" panose="020B0503020204020204" charset="-122"/>
                <a:sym typeface="+mn-ea"/>
              </a:rPr>
              <a:t>B</a:t>
            </a:r>
            <a:r>
              <a:rPr lang="zh-CN" altLang="en-US" sz="2220" b="0" spc="100">
                <a:ln w="3175">
                  <a:noFill/>
                  <a:prstDash val="dash"/>
                </a:ln>
                <a:solidFill>
                  <a:schemeClr val="dk1">
                    <a:lumMod val="75000"/>
                    <a:lumOff val="25000"/>
                  </a:schemeClr>
                </a:solidFill>
                <a:latin typeface="Arial" panose="020B0604020202020204" pitchFamily="34" charset="0"/>
                <a:ea typeface="汉仪旗黑-55简" panose="00020600040101010101" charset="-122"/>
                <a:cs typeface="微软雅黑" panose="020B0503020204020204" charset="-122"/>
                <a:sym typeface="+mn-ea"/>
              </a:rPr>
              <a:t>order </a:t>
            </a:r>
            <a:r>
              <a:rPr lang="en-US" altLang="zh-CN" sz="2220" b="0" spc="100">
                <a:ln w="3175">
                  <a:noFill/>
                  <a:prstDash val="dash"/>
                </a:ln>
                <a:solidFill>
                  <a:schemeClr val="dk1">
                    <a:lumMod val="75000"/>
                    <a:lumOff val="25000"/>
                  </a:schemeClr>
                </a:solidFill>
                <a:latin typeface="Arial" panose="020B0604020202020204" pitchFamily="34" charset="0"/>
                <a:ea typeface="汉仪旗黑-55简" panose="00020600040101010101" charset="-122"/>
                <a:cs typeface="微软雅黑" panose="020B0503020204020204" charset="-122"/>
                <a:sym typeface="+mn-ea"/>
              </a:rPr>
              <a:t>E</a:t>
            </a:r>
            <a:r>
              <a:rPr lang="zh-CN" altLang="en-US" sz="2220" b="0" spc="100">
                <a:ln w="3175">
                  <a:noFill/>
                  <a:prstDash val="dash"/>
                </a:ln>
                <a:solidFill>
                  <a:schemeClr val="dk1">
                    <a:lumMod val="75000"/>
                    <a:lumOff val="25000"/>
                  </a:schemeClr>
                </a:solidFill>
                <a:latin typeface="Arial" panose="020B0604020202020204" pitchFamily="34" charset="0"/>
                <a:ea typeface="汉仪旗黑-55简" panose="00020600040101010101" charset="-122"/>
                <a:cs typeface="微软雅黑" panose="020B0503020204020204" charset="-122"/>
                <a:sym typeface="+mn-ea"/>
              </a:rPr>
              <a:t>-</a:t>
            </a:r>
            <a:r>
              <a:rPr lang="en-US" altLang="zh-CN" sz="2220" b="0" spc="100">
                <a:ln w="3175">
                  <a:noFill/>
                  <a:prstDash val="dash"/>
                </a:ln>
                <a:solidFill>
                  <a:schemeClr val="dk1">
                    <a:lumMod val="75000"/>
                    <a:lumOff val="25000"/>
                  </a:schemeClr>
                </a:solidFill>
                <a:latin typeface="Arial" panose="020B0604020202020204" pitchFamily="34" charset="0"/>
                <a:ea typeface="汉仪旗黑-55简" panose="00020600040101010101" charset="-122"/>
                <a:cs typeface="微软雅黑" panose="020B0503020204020204" charset="-122"/>
                <a:sym typeface="+mn-ea"/>
              </a:rPr>
              <a:t>C</a:t>
            </a:r>
            <a:r>
              <a:rPr lang="zh-CN" altLang="en-US" sz="2220" b="0" spc="100">
                <a:ln w="3175">
                  <a:noFill/>
                  <a:prstDash val="dash"/>
                </a:ln>
                <a:solidFill>
                  <a:schemeClr val="dk1">
                    <a:lumMod val="75000"/>
                    <a:lumOff val="25000"/>
                  </a:schemeClr>
                </a:solidFill>
                <a:latin typeface="Arial" panose="020B0604020202020204" pitchFamily="34" charset="0"/>
                <a:ea typeface="汉仪旗黑-55简" panose="00020600040101010101" charset="-122"/>
                <a:cs typeface="微软雅黑" panose="020B0503020204020204" charset="-122"/>
                <a:sym typeface="+mn-ea"/>
              </a:rPr>
              <a:t>ommerce </a:t>
            </a:r>
            <a:r>
              <a:rPr lang="en-US" altLang="zh-CN" sz="2220" b="0" spc="100">
                <a:ln w="3175">
                  <a:noFill/>
                  <a:prstDash val="dash"/>
                </a:ln>
                <a:solidFill>
                  <a:schemeClr val="dk1">
                    <a:lumMod val="75000"/>
                    <a:lumOff val="25000"/>
                  </a:schemeClr>
                </a:solidFill>
                <a:latin typeface="Arial" panose="020B0604020202020204" pitchFamily="34" charset="0"/>
                <a:ea typeface="汉仪旗黑-55简" panose="00020600040101010101" charset="-122"/>
                <a:cs typeface="微软雅黑" panose="020B0503020204020204" charset="-122"/>
                <a:sym typeface="+mn-ea"/>
              </a:rPr>
              <a:t>D</a:t>
            </a:r>
            <a:r>
              <a:rPr lang="zh-CN" altLang="en-US" sz="2220" b="0" spc="100">
                <a:ln w="3175">
                  <a:noFill/>
                  <a:prstDash val="dash"/>
                </a:ln>
                <a:solidFill>
                  <a:schemeClr val="dk1">
                    <a:lumMod val="75000"/>
                    <a:lumOff val="25000"/>
                  </a:schemeClr>
                </a:solidFill>
                <a:latin typeface="Arial" panose="020B0604020202020204" pitchFamily="34" charset="0"/>
                <a:ea typeface="汉仪旗黑-55简" panose="00020600040101010101" charset="-122"/>
                <a:cs typeface="微软雅黑" panose="020B0503020204020204" charset="-122"/>
                <a:sym typeface="+mn-ea"/>
              </a:rPr>
              <a:t>ata </a:t>
            </a:r>
            <a:r>
              <a:rPr lang="en-US" altLang="zh-CN" sz="2220" b="0" spc="100">
                <a:ln w="3175">
                  <a:noFill/>
                  <a:prstDash val="dash"/>
                </a:ln>
                <a:solidFill>
                  <a:schemeClr val="dk1">
                    <a:lumMod val="75000"/>
                    <a:lumOff val="25000"/>
                  </a:schemeClr>
                </a:solidFill>
                <a:latin typeface="Arial" panose="020B0604020202020204" pitchFamily="34" charset="0"/>
                <a:ea typeface="汉仪旗黑-55简" panose="00020600040101010101" charset="-122"/>
                <a:cs typeface="微软雅黑" panose="020B0503020204020204" charset="-122"/>
                <a:sym typeface="+mn-ea"/>
              </a:rPr>
              <a:t>A</a:t>
            </a:r>
            <a:r>
              <a:rPr lang="zh-CN" altLang="en-US" sz="2220" b="0" spc="100">
                <a:ln w="3175">
                  <a:noFill/>
                  <a:prstDash val="dash"/>
                </a:ln>
                <a:solidFill>
                  <a:schemeClr val="dk1">
                    <a:lumMod val="75000"/>
                    <a:lumOff val="25000"/>
                  </a:schemeClr>
                </a:solidFill>
                <a:latin typeface="Arial" panose="020B0604020202020204" pitchFamily="34" charset="0"/>
                <a:ea typeface="汉仪旗黑-55简" panose="00020600040101010101" charset="-122"/>
                <a:cs typeface="微软雅黑" panose="020B0503020204020204" charset="-122"/>
                <a:sym typeface="+mn-ea"/>
              </a:rPr>
              <a:t>nalysis </a:t>
            </a:r>
            <a:r>
              <a:rPr lang="en-US" altLang="zh-CN" sz="2220" b="0" spc="100">
                <a:ln w="3175">
                  <a:noFill/>
                  <a:prstDash val="dash"/>
                </a:ln>
                <a:solidFill>
                  <a:schemeClr val="dk1">
                    <a:lumMod val="75000"/>
                    <a:lumOff val="25000"/>
                  </a:schemeClr>
                </a:solidFill>
                <a:latin typeface="Arial" panose="020B0604020202020204" pitchFamily="34" charset="0"/>
                <a:ea typeface="汉仪旗黑-55简" panose="00020600040101010101" charset="-122"/>
                <a:cs typeface="微软雅黑" panose="020B0503020204020204" charset="-122"/>
                <a:sym typeface="+mn-ea"/>
              </a:rPr>
              <a:t>T</a:t>
            </a:r>
            <a:r>
              <a:rPr lang="zh-CN" altLang="en-US" sz="2220" b="0" spc="100">
                <a:ln w="3175">
                  <a:noFill/>
                  <a:prstDash val="dash"/>
                </a:ln>
                <a:solidFill>
                  <a:schemeClr val="dk1">
                    <a:lumMod val="75000"/>
                    <a:lumOff val="25000"/>
                  </a:schemeClr>
                </a:solidFill>
                <a:latin typeface="Arial" panose="020B0604020202020204" pitchFamily="34" charset="0"/>
                <a:ea typeface="汉仪旗黑-55简" panose="00020600040101010101" charset="-122"/>
                <a:cs typeface="微软雅黑" panose="020B0503020204020204" charset="-122"/>
                <a:sym typeface="+mn-ea"/>
              </a:rPr>
              <a:t>raining</a:t>
            </a:r>
            <a:endParaRPr lang="zh-CN" altLang="en-US" sz="2220" b="0" spc="100">
              <a:ln w="3175">
                <a:noFill/>
                <a:prstDash val="dash"/>
              </a:ln>
              <a:solidFill>
                <a:schemeClr val="dk1">
                  <a:lumMod val="75000"/>
                  <a:lumOff val="25000"/>
                </a:schemeClr>
              </a:solidFill>
              <a:latin typeface="Arial" panose="020B0604020202020204" pitchFamily="34" charset="0"/>
              <a:ea typeface="汉仪旗黑-55简" panose="00020600040101010101" charset="-122"/>
              <a:cs typeface="微软雅黑" panose="020B0503020204020204" charset="-122"/>
              <a:sym typeface="+mn-ea"/>
            </a:endParaRPr>
          </a:p>
        </p:txBody>
      </p:sp>
      <p:sp>
        <p:nvSpPr>
          <p:cNvPr id="2" name="副标题 1"/>
          <p:cNvSpPr>
            <a:spLocks noGrp="1"/>
          </p:cNvSpPr>
          <p:nvPr>
            <p:ph type="subTitle" idx="13"/>
            <p:custDataLst>
              <p:tags r:id="rId3"/>
            </p:custDataLst>
          </p:nvPr>
        </p:nvSpPr>
        <p:spPr>
          <a:xfrm>
            <a:off x="4712335" y="3751580"/>
            <a:ext cx="7081520" cy="1280160"/>
          </a:xfrm>
        </p:spPr>
        <p:txBody>
          <a:bodyPr>
            <a:normAutofit/>
          </a:bodyPr>
          <a:p>
            <a:r>
              <a:rPr lang="zh-CN" altLang="en-US" spc="100">
                <a:ln w="3175">
                  <a:noFill/>
                  <a:prstDash val="dash"/>
                </a:ln>
                <a:solidFill>
                  <a:schemeClr val="dk1">
                    <a:lumMod val="75000"/>
                    <a:lumOff val="25000"/>
                  </a:schemeClr>
                </a:solidFill>
                <a:latin typeface="Arial" panose="020B0604020202020204" pitchFamily="34" charset="0"/>
                <a:ea typeface="汉仪旗黑-55简" panose="00020600040101010101" charset="-122"/>
                <a:cs typeface="微软雅黑" panose="020B0503020204020204" charset="-122"/>
                <a:sym typeface="+mn-ea"/>
              </a:rPr>
              <a:t>当前跨境电商市场数据调研分析和数据化选品的必要性</a:t>
            </a:r>
            <a:endParaRPr lang="zh-CN" altLang="en-US" spc="100">
              <a:ln w="3175">
                <a:noFill/>
                <a:prstDash val="dash"/>
              </a:ln>
              <a:solidFill>
                <a:schemeClr val="dk1">
                  <a:lumMod val="75000"/>
                  <a:lumOff val="25000"/>
                </a:schemeClr>
              </a:solidFill>
              <a:latin typeface="Arial" panose="020B0604020202020204" pitchFamily="34" charset="0"/>
              <a:ea typeface="汉仪旗黑-55简" panose="00020600040101010101" charset="-122"/>
              <a:cs typeface="微软雅黑" panose="020B0503020204020204" charset="-122"/>
              <a:sym typeface="+mn-ea"/>
            </a:endParaRPr>
          </a:p>
          <a:p>
            <a:pPr marL="0" indent="0">
              <a:buNone/>
            </a:pPr>
            <a:r>
              <a:rPr lang="en-US" altLang="zh-CN" sz="1600">
                <a:latin typeface="Arial" panose="020B0604020202020204" pitchFamily="34" charset="0"/>
                <a:ea typeface="汉仪旗黑-55简" panose="00020600040101010101" charset="-122"/>
              </a:rPr>
              <a:t>t</a:t>
            </a:r>
            <a:r>
              <a:rPr lang="zh-CN" altLang="en-US" sz="1600">
                <a:latin typeface="Arial" panose="020B0604020202020204" pitchFamily="34" charset="0"/>
                <a:ea typeface="汉仪旗黑-55简" panose="00020600040101010101" charset="-122"/>
              </a:rPr>
              <a:t>he necessity of market data research</a:t>
            </a:r>
            <a:r>
              <a:rPr lang="en-US" altLang="zh-CN" sz="1600">
                <a:latin typeface="Arial" panose="020B0604020202020204" pitchFamily="34" charset="0"/>
                <a:ea typeface="汉仪旗黑-55简" panose="00020600040101010101" charset="-122"/>
              </a:rPr>
              <a:t>&amp;</a:t>
            </a:r>
            <a:r>
              <a:rPr lang="zh-CN" altLang="en-US" sz="1600">
                <a:latin typeface="Arial" panose="020B0604020202020204" pitchFamily="34" charset="0"/>
                <a:ea typeface="汉仪旗黑-55简" panose="00020600040101010101" charset="-122"/>
              </a:rPr>
              <a:t>analysis and data-based product selection for cross-border e-commerce</a:t>
            </a:r>
            <a:r>
              <a:rPr lang="en-US" altLang="zh-CN" sz="1600">
                <a:latin typeface="Arial" panose="020B0604020202020204" pitchFamily="34" charset="0"/>
                <a:ea typeface="汉仪旗黑-55简" panose="00020600040101010101" charset="-122"/>
              </a:rPr>
              <a:t> a</a:t>
            </a:r>
            <a:r>
              <a:rPr lang="zh-CN" altLang="en-US" sz="1600">
                <a:latin typeface="Arial" panose="020B0604020202020204" pitchFamily="34" charset="0"/>
                <a:ea typeface="汉仪旗黑-55简" panose="00020600040101010101" charset="-122"/>
                <a:sym typeface="+mn-ea"/>
              </a:rPr>
              <a:t>t present</a:t>
            </a:r>
            <a:endParaRPr lang="zh-CN" altLang="en-US" sz="1600">
              <a:latin typeface="Arial" panose="020B0604020202020204" pitchFamily="34" charset="0"/>
              <a:ea typeface="汉仪旗黑-55简" panose="00020600040101010101" charset="-122"/>
              <a:sym typeface="+mn-ea"/>
            </a:endParaRPr>
          </a:p>
        </p:txBody>
      </p:sp>
      <p:sp>
        <p:nvSpPr>
          <p:cNvPr id="7" name="文本框 6"/>
          <p:cNvSpPr txBox="1"/>
          <p:nvPr/>
        </p:nvSpPr>
        <p:spPr>
          <a:xfrm>
            <a:off x="392430" y="6612890"/>
            <a:ext cx="9801225" cy="245110"/>
          </a:xfrm>
          <a:prstGeom prst="rect">
            <a:avLst/>
          </a:prstGeom>
          <a:noFill/>
        </p:spPr>
        <p:txBody>
          <a:bodyPr wrap="square" rtlCol="0">
            <a:spAutoFit/>
          </a:bodyPr>
          <a:p>
            <a:r>
              <a:rPr lang="en-US" altLang="zh-CN" sz="1000">
                <a:solidFill>
                  <a:schemeClr val="bg1"/>
                </a:solidFill>
              </a:rPr>
              <a:t>Global Cross-Border E-Commerce Training | </a:t>
            </a:r>
            <a:r>
              <a:rPr lang="en-US" altLang="zh-CN" sz="1000">
                <a:solidFill>
                  <a:schemeClr val="bg1"/>
                </a:solidFill>
                <a:sym typeface="+mn-ea"/>
              </a:rPr>
              <a:t>Unit 5  Cross-Border E-Commerce Big Data Analysis</a:t>
            </a:r>
            <a:endParaRPr lang="en-US" altLang="zh-CN" sz="1000">
              <a:solidFill>
                <a:schemeClr val="bg1"/>
              </a:solidFill>
              <a:sym typeface="+mn-ea"/>
            </a:endParaRPr>
          </a:p>
        </p:txBody>
      </p:sp>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6" name="直接连接符 15"/>
          <p:cNvCxnSpPr/>
          <p:nvPr>
            <p:custDataLst>
              <p:tags r:id="rId1"/>
            </p:custDataLst>
          </p:nvPr>
        </p:nvCxnSpPr>
        <p:spPr>
          <a:xfrm>
            <a:off x="4589560" y="3507102"/>
            <a:ext cx="546100" cy="0"/>
          </a:xfrm>
          <a:prstGeom prst="line">
            <a:avLst/>
          </a:prstGeom>
          <a:ln w="25400">
            <a:prstDash val="sysDash"/>
          </a:ln>
        </p:spPr>
        <p:style>
          <a:lnRef idx="1">
            <a:srgbClr val="1F74AD"/>
          </a:lnRef>
          <a:fillRef idx="0">
            <a:srgbClr val="1F74AD"/>
          </a:fillRef>
          <a:effectRef idx="0">
            <a:srgbClr val="1F74AD"/>
          </a:effectRef>
          <a:fontRef idx="minor">
            <a:srgbClr val="000000"/>
          </a:fontRef>
        </p:style>
      </p:cxnSp>
      <p:cxnSp>
        <p:nvCxnSpPr>
          <p:cNvPr id="17" name="直接连接符 16"/>
          <p:cNvCxnSpPr/>
          <p:nvPr>
            <p:custDataLst>
              <p:tags r:id="rId2"/>
            </p:custDataLst>
          </p:nvPr>
        </p:nvCxnSpPr>
        <p:spPr>
          <a:xfrm>
            <a:off x="4589560" y="4256754"/>
            <a:ext cx="546100" cy="0"/>
          </a:xfrm>
          <a:prstGeom prst="line">
            <a:avLst/>
          </a:prstGeom>
          <a:ln w="25400">
            <a:prstDash val="sysDash"/>
          </a:ln>
        </p:spPr>
        <p:style>
          <a:lnRef idx="1">
            <a:srgbClr val="1F74AD"/>
          </a:lnRef>
          <a:fillRef idx="0">
            <a:srgbClr val="1F74AD"/>
          </a:fillRef>
          <a:effectRef idx="0">
            <a:srgbClr val="1F74AD"/>
          </a:effectRef>
          <a:fontRef idx="minor">
            <a:srgbClr val="000000"/>
          </a:fontRef>
        </p:style>
      </p:cxnSp>
      <p:sp>
        <p:nvSpPr>
          <p:cNvPr id="21" name="矩形 20"/>
          <p:cNvSpPr/>
          <p:nvPr>
            <p:custDataLst>
              <p:tags r:id="rId3"/>
            </p:custDataLst>
          </p:nvPr>
        </p:nvSpPr>
        <p:spPr>
          <a:xfrm>
            <a:off x="616454" y="1715748"/>
            <a:ext cx="4215116" cy="4335576"/>
          </a:xfrm>
          <a:prstGeom prst="rect">
            <a:avLst/>
          </a:prstGeom>
          <a:solidFill>
            <a:sysClr val="window" lastClr="FFFFFF">
              <a:lumMod val="95000"/>
            </a:sysClr>
          </a:solidFill>
        </p:spPr>
        <p:txBody>
          <a:bodyPr rot="0" spcFirstLastPara="0" vertOverflow="overflow" horzOverflow="overflow" vert="horz" wrap="square" lIns="91440" tIns="45720" rIns="396000" bIns="45720" numCol="1" spcCol="0" rtlCol="0" fromWordArt="0" anchor="ctr" anchorCtr="0" forceAA="0" compatLnSpc="1">
            <a:noAutofit/>
          </a:bodyPr>
          <a:lstStyle/>
          <a:p>
            <a:pPr algn="ctr">
              <a:lnSpc>
                <a:spcPct val="120000"/>
              </a:lnSpc>
            </a:pPr>
            <a:endParaRPr lang="da-DK" altLang="zh-CN" sz="3600" dirty="0">
              <a:latin typeface="Arial" panose="020B0604020202020204" pitchFamily="34" charset="0"/>
              <a:ea typeface="微软雅黑" panose="020B0503020204020204" charset="-122"/>
              <a:sym typeface="Arial" panose="020B0604020202020204" pitchFamily="34" charset="0"/>
            </a:endParaRPr>
          </a:p>
        </p:txBody>
      </p:sp>
      <p:sp>
        <p:nvSpPr>
          <p:cNvPr id="22" name="任意多边形 64"/>
          <p:cNvSpPr/>
          <p:nvPr>
            <p:custDataLst>
              <p:tags r:id="rId4"/>
            </p:custDataLst>
          </p:nvPr>
        </p:nvSpPr>
        <p:spPr>
          <a:xfrm>
            <a:off x="616453" y="1721473"/>
            <a:ext cx="192533" cy="192533"/>
          </a:xfrm>
          <a:custGeom>
            <a:avLst/>
            <a:gdLst>
              <a:gd name="connsiteX0" fmla="*/ 0 w 192533"/>
              <a:gd name="connsiteY0" fmla="*/ 0 h 192533"/>
              <a:gd name="connsiteX1" fmla="*/ 192533 w 192533"/>
              <a:gd name="connsiteY1" fmla="*/ 0 h 192533"/>
              <a:gd name="connsiteX2" fmla="*/ 158303 w 192533"/>
              <a:gd name="connsiteY2" fmla="*/ 34230 h 192533"/>
              <a:gd name="connsiteX3" fmla="*/ 34230 w 192533"/>
              <a:gd name="connsiteY3" fmla="*/ 34230 h 192533"/>
              <a:gd name="connsiteX4" fmla="*/ 34230 w 192533"/>
              <a:gd name="connsiteY4" fmla="*/ 158303 h 192533"/>
              <a:gd name="connsiteX5" fmla="*/ 0 w 192533"/>
              <a:gd name="connsiteY5" fmla="*/ 192533 h 192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533" h="192533">
                <a:moveTo>
                  <a:pt x="0" y="0"/>
                </a:moveTo>
                <a:lnTo>
                  <a:pt x="192533" y="0"/>
                </a:lnTo>
                <a:lnTo>
                  <a:pt x="158303" y="34230"/>
                </a:lnTo>
                <a:lnTo>
                  <a:pt x="34230" y="34230"/>
                </a:lnTo>
                <a:lnTo>
                  <a:pt x="34230" y="158303"/>
                </a:lnTo>
                <a:lnTo>
                  <a:pt x="0" y="192533"/>
                </a:lnTo>
                <a:close/>
              </a:path>
            </a:pathLst>
          </a:custGeom>
          <a:solidFill>
            <a:sysClr val="window" lastClr="FFFFFF">
              <a:lumMod val="85000"/>
            </a:sysClr>
          </a:solidFill>
        </p:spPr>
        <p:txBody>
          <a:bodyPr rot="0" spcFirstLastPara="0" vertOverflow="overflow" horzOverflow="overflow" vert="horz" wrap="square" lIns="91440" tIns="45720" rIns="91440" bIns="45720" numCol="1" spcCol="0" rtlCol="0" fromWordArt="0" anchor="ctr" anchorCtr="0" forceAA="0" compatLnSpc="1">
            <a:normAutofit fontScale="25000" lnSpcReduction="20000"/>
          </a:bodyPr>
          <a:lstStyle/>
          <a:p>
            <a:pPr algn="just">
              <a:lnSpc>
                <a:spcPct val="140000"/>
              </a:lnSpc>
            </a:pPr>
            <a:endParaRPr lang="zh-CN" altLang="en-US" dirty="0" err="1">
              <a:latin typeface="Arial" panose="020B0604020202020204" pitchFamily="34" charset="0"/>
              <a:ea typeface="微软雅黑" panose="020B0503020204020204" charset="-122"/>
              <a:sym typeface="Arial" panose="020B0604020202020204" pitchFamily="34" charset="0"/>
            </a:endParaRPr>
          </a:p>
        </p:txBody>
      </p:sp>
      <p:sp>
        <p:nvSpPr>
          <p:cNvPr id="23" name="任意多边形 65"/>
          <p:cNvSpPr/>
          <p:nvPr>
            <p:custDataLst>
              <p:tags r:id="rId5"/>
            </p:custDataLst>
          </p:nvPr>
        </p:nvSpPr>
        <p:spPr>
          <a:xfrm flipV="1">
            <a:off x="616453" y="5850534"/>
            <a:ext cx="192533" cy="192533"/>
          </a:xfrm>
          <a:custGeom>
            <a:avLst/>
            <a:gdLst>
              <a:gd name="connsiteX0" fmla="*/ 0 w 192533"/>
              <a:gd name="connsiteY0" fmla="*/ 0 h 192533"/>
              <a:gd name="connsiteX1" fmla="*/ 192533 w 192533"/>
              <a:gd name="connsiteY1" fmla="*/ 0 h 192533"/>
              <a:gd name="connsiteX2" fmla="*/ 158303 w 192533"/>
              <a:gd name="connsiteY2" fmla="*/ 34230 h 192533"/>
              <a:gd name="connsiteX3" fmla="*/ 34230 w 192533"/>
              <a:gd name="connsiteY3" fmla="*/ 34230 h 192533"/>
              <a:gd name="connsiteX4" fmla="*/ 34230 w 192533"/>
              <a:gd name="connsiteY4" fmla="*/ 158303 h 192533"/>
              <a:gd name="connsiteX5" fmla="*/ 0 w 192533"/>
              <a:gd name="connsiteY5" fmla="*/ 192533 h 192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533" h="192533">
                <a:moveTo>
                  <a:pt x="0" y="0"/>
                </a:moveTo>
                <a:lnTo>
                  <a:pt x="192533" y="0"/>
                </a:lnTo>
                <a:lnTo>
                  <a:pt x="158303" y="34230"/>
                </a:lnTo>
                <a:lnTo>
                  <a:pt x="34230" y="34230"/>
                </a:lnTo>
                <a:lnTo>
                  <a:pt x="34230" y="158303"/>
                </a:lnTo>
                <a:lnTo>
                  <a:pt x="0" y="192533"/>
                </a:lnTo>
                <a:close/>
              </a:path>
            </a:pathLst>
          </a:custGeom>
          <a:solidFill>
            <a:sysClr val="window" lastClr="FFFFFF">
              <a:lumMod val="85000"/>
            </a:sysClr>
          </a:solidFill>
        </p:spPr>
        <p:txBody>
          <a:bodyPr rot="0" spcFirstLastPara="0" vertOverflow="overflow" horzOverflow="overflow" vert="horz" wrap="square" lIns="91440" tIns="45720" rIns="91440" bIns="45720" numCol="1" spcCol="0" rtlCol="0" fromWordArt="0" anchor="ctr" anchorCtr="0" forceAA="0" compatLnSpc="1">
            <a:normAutofit fontScale="25000" lnSpcReduction="20000"/>
          </a:bodyPr>
          <a:lstStyle/>
          <a:p>
            <a:pPr algn="just">
              <a:lnSpc>
                <a:spcPct val="140000"/>
              </a:lnSpc>
            </a:pPr>
            <a:endParaRPr lang="zh-CN" altLang="en-US" dirty="0" err="1">
              <a:latin typeface="Arial" panose="020B0604020202020204" pitchFamily="34" charset="0"/>
              <a:ea typeface="微软雅黑" panose="020B0503020204020204" charset="-122"/>
              <a:sym typeface="Arial" panose="020B0604020202020204" pitchFamily="34" charset="0"/>
            </a:endParaRPr>
          </a:p>
        </p:txBody>
      </p:sp>
      <p:sp>
        <p:nvSpPr>
          <p:cNvPr id="24" name="任意多边形 66"/>
          <p:cNvSpPr/>
          <p:nvPr>
            <p:custDataLst>
              <p:tags r:id="rId6"/>
            </p:custDataLst>
          </p:nvPr>
        </p:nvSpPr>
        <p:spPr>
          <a:xfrm flipH="1">
            <a:off x="4639036" y="1715743"/>
            <a:ext cx="192533" cy="192533"/>
          </a:xfrm>
          <a:custGeom>
            <a:avLst/>
            <a:gdLst>
              <a:gd name="connsiteX0" fmla="*/ 0 w 192533"/>
              <a:gd name="connsiteY0" fmla="*/ 0 h 192533"/>
              <a:gd name="connsiteX1" fmla="*/ 192533 w 192533"/>
              <a:gd name="connsiteY1" fmla="*/ 0 h 192533"/>
              <a:gd name="connsiteX2" fmla="*/ 158303 w 192533"/>
              <a:gd name="connsiteY2" fmla="*/ 34230 h 192533"/>
              <a:gd name="connsiteX3" fmla="*/ 34230 w 192533"/>
              <a:gd name="connsiteY3" fmla="*/ 34230 h 192533"/>
              <a:gd name="connsiteX4" fmla="*/ 34230 w 192533"/>
              <a:gd name="connsiteY4" fmla="*/ 158303 h 192533"/>
              <a:gd name="connsiteX5" fmla="*/ 0 w 192533"/>
              <a:gd name="connsiteY5" fmla="*/ 192533 h 192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533" h="192533">
                <a:moveTo>
                  <a:pt x="0" y="0"/>
                </a:moveTo>
                <a:lnTo>
                  <a:pt x="192533" y="0"/>
                </a:lnTo>
                <a:lnTo>
                  <a:pt x="158303" y="34230"/>
                </a:lnTo>
                <a:lnTo>
                  <a:pt x="34230" y="34230"/>
                </a:lnTo>
                <a:lnTo>
                  <a:pt x="34230" y="158303"/>
                </a:lnTo>
                <a:lnTo>
                  <a:pt x="0" y="192533"/>
                </a:lnTo>
                <a:close/>
              </a:path>
            </a:pathLst>
          </a:custGeom>
          <a:solidFill>
            <a:sysClr val="window" lastClr="FFFFFF">
              <a:lumMod val="85000"/>
            </a:sysClr>
          </a:solidFill>
        </p:spPr>
        <p:txBody>
          <a:bodyPr rot="0" spcFirstLastPara="0" vertOverflow="overflow" horzOverflow="overflow" vert="horz" wrap="square" lIns="91440" tIns="45720" rIns="91440" bIns="45720" numCol="1" spcCol="0" rtlCol="0" fromWordArt="0" anchor="ctr" anchorCtr="0" forceAA="0" compatLnSpc="1">
            <a:normAutofit fontScale="25000" lnSpcReduction="20000"/>
          </a:bodyPr>
          <a:lstStyle/>
          <a:p>
            <a:pPr algn="just">
              <a:lnSpc>
                <a:spcPct val="140000"/>
              </a:lnSpc>
            </a:pPr>
            <a:endParaRPr lang="zh-CN" altLang="en-US" dirty="0" err="1">
              <a:latin typeface="Arial" panose="020B0604020202020204" pitchFamily="34" charset="0"/>
              <a:ea typeface="微软雅黑" panose="020B0503020204020204" charset="-122"/>
              <a:sym typeface="Arial" panose="020B0604020202020204" pitchFamily="34" charset="0"/>
            </a:endParaRPr>
          </a:p>
        </p:txBody>
      </p:sp>
      <p:sp>
        <p:nvSpPr>
          <p:cNvPr id="25" name="任意多边形 67"/>
          <p:cNvSpPr/>
          <p:nvPr>
            <p:custDataLst>
              <p:tags r:id="rId7"/>
            </p:custDataLst>
          </p:nvPr>
        </p:nvSpPr>
        <p:spPr>
          <a:xfrm flipH="1" flipV="1">
            <a:off x="4639036" y="5858787"/>
            <a:ext cx="192533" cy="192533"/>
          </a:xfrm>
          <a:custGeom>
            <a:avLst/>
            <a:gdLst>
              <a:gd name="connsiteX0" fmla="*/ 0 w 192533"/>
              <a:gd name="connsiteY0" fmla="*/ 0 h 192533"/>
              <a:gd name="connsiteX1" fmla="*/ 192533 w 192533"/>
              <a:gd name="connsiteY1" fmla="*/ 0 h 192533"/>
              <a:gd name="connsiteX2" fmla="*/ 158303 w 192533"/>
              <a:gd name="connsiteY2" fmla="*/ 34230 h 192533"/>
              <a:gd name="connsiteX3" fmla="*/ 34230 w 192533"/>
              <a:gd name="connsiteY3" fmla="*/ 34230 h 192533"/>
              <a:gd name="connsiteX4" fmla="*/ 34230 w 192533"/>
              <a:gd name="connsiteY4" fmla="*/ 158303 h 192533"/>
              <a:gd name="connsiteX5" fmla="*/ 0 w 192533"/>
              <a:gd name="connsiteY5" fmla="*/ 192533 h 192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533" h="192533">
                <a:moveTo>
                  <a:pt x="0" y="0"/>
                </a:moveTo>
                <a:lnTo>
                  <a:pt x="192533" y="0"/>
                </a:lnTo>
                <a:lnTo>
                  <a:pt x="158303" y="34230"/>
                </a:lnTo>
                <a:lnTo>
                  <a:pt x="34230" y="34230"/>
                </a:lnTo>
                <a:lnTo>
                  <a:pt x="34230" y="158303"/>
                </a:lnTo>
                <a:lnTo>
                  <a:pt x="0" y="192533"/>
                </a:lnTo>
                <a:close/>
              </a:path>
            </a:pathLst>
          </a:custGeom>
          <a:solidFill>
            <a:sysClr val="window" lastClr="FFFFFF">
              <a:lumMod val="85000"/>
            </a:sysClr>
          </a:solidFill>
        </p:spPr>
        <p:txBody>
          <a:bodyPr rot="0" spcFirstLastPara="0" vertOverflow="overflow" horzOverflow="overflow" vert="horz" wrap="square" lIns="91440" tIns="45720" rIns="91440" bIns="45720" numCol="1" spcCol="0" rtlCol="0" fromWordArt="0" anchor="ctr" anchorCtr="0" forceAA="0" compatLnSpc="1">
            <a:normAutofit fontScale="25000" lnSpcReduction="20000"/>
          </a:bodyPr>
          <a:lstStyle/>
          <a:p>
            <a:pPr algn="just">
              <a:lnSpc>
                <a:spcPct val="140000"/>
              </a:lnSpc>
            </a:pPr>
            <a:endParaRPr lang="zh-CN" altLang="en-US" dirty="0" err="1">
              <a:latin typeface="Arial" panose="020B0604020202020204" pitchFamily="34" charset="0"/>
              <a:ea typeface="微软雅黑" panose="020B0503020204020204" charset="-122"/>
              <a:sym typeface="Arial" panose="020B0604020202020204" pitchFamily="34" charset="0"/>
            </a:endParaRPr>
          </a:p>
        </p:txBody>
      </p:sp>
      <p:sp>
        <p:nvSpPr>
          <p:cNvPr id="26" name="圆角矩形 18"/>
          <p:cNvSpPr/>
          <p:nvPr>
            <p:custDataLst>
              <p:tags r:id="rId8"/>
            </p:custDataLst>
          </p:nvPr>
        </p:nvSpPr>
        <p:spPr>
          <a:xfrm>
            <a:off x="5135880" y="1895475"/>
            <a:ext cx="6440170" cy="1956435"/>
          </a:xfrm>
          <a:prstGeom prst="roundRect">
            <a:avLst>
              <a:gd name="adj" fmla="val 7973"/>
            </a:avLst>
          </a:prstGeom>
          <a:solidFill>
            <a:srgbClr val="1F74AD"/>
          </a:solidFill>
        </p:spPr>
        <p:txBody>
          <a:bodyPr rot="0" spcFirstLastPara="0" vertOverflow="overflow" horzOverflow="overflow" vert="horz" wrap="square" lIns="180000" tIns="0" rIns="91440" bIns="0" numCol="1" spcCol="0" rtlCol="0" fromWordArt="0" anchor="ctr" anchorCtr="0" forceAA="0" compatLnSpc="1">
            <a:normAutofit fontScale="90000"/>
          </a:bodyPr>
          <a:lstStyle/>
          <a:p>
            <a:pPr algn="l">
              <a:lnSpc>
                <a:spcPct val="120000"/>
              </a:lnSpc>
            </a:pPr>
            <a:r>
              <a:rPr lang="zh-CN" altLang="en-US"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向好</a:t>
            </a:r>
            <a:r>
              <a:rPr lang="en-US" altLang="zh-CN"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Good situation</a:t>
            </a:r>
            <a:r>
              <a:rPr lang="zh-CN" altLang="en-US"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a:t>
            </a:r>
            <a:endParaRPr lang="zh-CN" altLang="en-US"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endParaRPr>
          </a:p>
          <a:p>
            <a:pPr algn="just">
              <a:lnSpc>
                <a:spcPct val="120000"/>
              </a:lnSpc>
            </a:pPr>
            <a:r>
              <a:rPr lang="zh-CN" altLang="en-US"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产品在平台的权重更高 -获得平台更多推荐-有更多机会被消费者看到，产⽣更多点击，更多点击有更大机会被转化</a:t>
            </a:r>
            <a:endParaRPr lang="zh-CN" altLang="en-US"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endParaRPr>
          </a:p>
          <a:p>
            <a:pPr algn="just">
              <a:lnSpc>
                <a:spcPct val="120000"/>
              </a:lnSpc>
            </a:pPr>
            <a:r>
              <a:rPr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rPr>
              <a:t>Products</a:t>
            </a:r>
            <a:r>
              <a:rPr lang="en-US"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rPr>
              <a:t> would be given</a:t>
            </a:r>
            <a:r>
              <a:rPr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rPr>
              <a:t> more weight </a:t>
            </a:r>
            <a:r>
              <a:rPr lang="en-US"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rPr>
              <a:t>by</a:t>
            </a:r>
            <a:r>
              <a:rPr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rPr>
              <a:t> the platform - </a:t>
            </a:r>
            <a:r>
              <a:rPr lang="en-US"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rPr>
              <a:t>w</a:t>
            </a:r>
            <a:r>
              <a:rPr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rPr>
              <a:t>in more recommendations on the platform - have more chances to be seen by consumers - generate more clicks, and thus more clicks are more likely to convert.</a:t>
            </a:r>
            <a:endParaRPr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endParaRPr>
          </a:p>
        </p:txBody>
      </p:sp>
      <p:sp>
        <p:nvSpPr>
          <p:cNvPr id="27" name="圆角矩形 45"/>
          <p:cNvSpPr/>
          <p:nvPr>
            <p:custDataLst>
              <p:tags r:id="rId9"/>
            </p:custDataLst>
          </p:nvPr>
        </p:nvSpPr>
        <p:spPr>
          <a:xfrm>
            <a:off x="5135880" y="3966845"/>
            <a:ext cx="6440170" cy="1892300"/>
          </a:xfrm>
          <a:prstGeom prst="roundRect">
            <a:avLst>
              <a:gd name="adj" fmla="val 7973"/>
            </a:avLst>
          </a:prstGeom>
          <a:solidFill>
            <a:srgbClr val="C8C8C8"/>
          </a:solidFill>
        </p:spPr>
        <p:txBody>
          <a:bodyPr rot="0" spcFirstLastPara="0" vertOverflow="overflow" horzOverflow="overflow" vert="horz" wrap="square" lIns="180000" tIns="0" rIns="91440" bIns="0" numCol="1" spcCol="0" rtlCol="0" fromWordArt="0" anchor="ctr" anchorCtr="0" forceAA="0" compatLnSpc="1">
            <a:normAutofit/>
          </a:bodyPr>
          <a:lstStyle/>
          <a:p>
            <a:pPr lvl="0" indent="0" algn="l" fontAlgn="ctr">
              <a:lnSpc>
                <a:spcPct val="130000"/>
              </a:lnSpc>
              <a:spcBef>
                <a:spcPts val="1000"/>
              </a:spcBef>
              <a:spcAft>
                <a:spcPts val="0"/>
              </a:spcAft>
              <a:buSzPct val="100000"/>
              <a:buFont typeface="Wingdings" panose="05000000000000000000" charset="0"/>
            </a:pPr>
            <a:r>
              <a:rPr lang="zh-CN" altLang="en-US"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向差</a:t>
            </a:r>
            <a:r>
              <a:rPr lang="en-US" altLang="zh-CN"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Bad situation</a:t>
            </a:r>
            <a:r>
              <a:rPr lang="zh-CN" altLang="en-US"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a:t>
            </a:r>
            <a:endParaRPr lang="zh-CN" altLang="en-US"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endParaRPr>
          </a:p>
          <a:p>
            <a:pPr lvl="0" indent="0" algn="l" fontAlgn="ctr">
              <a:lnSpc>
                <a:spcPct val="130000"/>
              </a:lnSpc>
              <a:spcBef>
                <a:spcPts val="1000"/>
              </a:spcBef>
              <a:spcAft>
                <a:spcPts val="0"/>
              </a:spcAft>
              <a:buSzPct val="100000"/>
              <a:buFont typeface="Wingdings" panose="05000000000000000000" charset="0"/>
            </a:pPr>
            <a:r>
              <a:rPr lang="zh-CN" altLang="en-US"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相反，权重逐渐下降，流量更小，机会更小</a:t>
            </a:r>
            <a:endParaRPr lang="zh-CN" altLang="en-US"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endParaRPr>
          </a:p>
          <a:p>
            <a:pPr lvl="0" indent="0" algn="l" fontAlgn="ctr">
              <a:lnSpc>
                <a:spcPct val="130000"/>
              </a:lnSpc>
              <a:spcBef>
                <a:spcPts val="1000"/>
              </a:spcBef>
              <a:spcAft>
                <a:spcPts val="0"/>
              </a:spcAft>
              <a:buSzPct val="100000"/>
              <a:buFont typeface="Wingdings" panose="05000000000000000000" charset="0"/>
            </a:pPr>
            <a:r>
              <a:rPr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On the contrary, the weight gradually decreases; the flow </a:t>
            </a:r>
            <a:r>
              <a:rPr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shrinks</a:t>
            </a:r>
            <a:r>
              <a:rPr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 the opportunity </a:t>
            </a:r>
            <a:r>
              <a:rPr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becomes smaller</a:t>
            </a:r>
            <a:r>
              <a:rPr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rPr>
              <a:t>.</a:t>
            </a:r>
            <a:endParaRPr sz="1600" b="1" spc="100">
              <a:ln w="3175">
                <a:noFill/>
                <a:prstDash val="dash"/>
              </a:ln>
              <a:solidFill>
                <a:schemeClr val="bg1"/>
              </a:solidFill>
              <a:latin typeface="Arial" panose="020B0604020202020204" pitchFamily="34" charset="0"/>
              <a:ea typeface="汉仪君黑-45简" panose="020B0604020202020204" charset="-122"/>
              <a:cs typeface="微软雅黑" panose="020B0503020204020204" charset="-122"/>
              <a:sym typeface="+mn-ea"/>
            </a:endParaRPr>
          </a:p>
        </p:txBody>
      </p:sp>
      <p:sp>
        <p:nvSpPr>
          <p:cNvPr id="29" name="椭圆 28"/>
          <p:cNvSpPr/>
          <p:nvPr>
            <p:custDataLst>
              <p:tags r:id="rId10"/>
            </p:custDataLst>
          </p:nvPr>
        </p:nvSpPr>
        <p:spPr>
          <a:xfrm>
            <a:off x="5072787" y="3444229"/>
            <a:ext cx="125746" cy="125746"/>
          </a:xfrm>
          <a:prstGeom prst="ellipse">
            <a:avLst/>
          </a:prstGeom>
          <a:solidFill>
            <a:sysClr val="window" lastClr="FFFFFF"/>
          </a:solidFill>
          <a:ln w="25400">
            <a:solidFill>
              <a:srgbClr val="1F74AD">
                <a:lumMod val="60000"/>
                <a:lumOff val="40000"/>
              </a:srgbClr>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lnSpc>
                <a:spcPct val="12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0" name="椭圆 29"/>
          <p:cNvSpPr/>
          <p:nvPr>
            <p:custDataLst>
              <p:tags r:id="rId11"/>
            </p:custDataLst>
          </p:nvPr>
        </p:nvSpPr>
        <p:spPr>
          <a:xfrm>
            <a:off x="5072787" y="4193878"/>
            <a:ext cx="125746" cy="125746"/>
          </a:xfrm>
          <a:prstGeom prst="ellipse">
            <a:avLst/>
          </a:prstGeom>
          <a:solidFill>
            <a:sysClr val="window" lastClr="FFFFFF"/>
          </a:solidFill>
          <a:ln w="25400">
            <a:solidFill>
              <a:srgbClr val="1F74AD">
                <a:lumMod val="60000"/>
                <a:lumOff val="40000"/>
              </a:srgbClr>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lnSpc>
                <a:spcPct val="12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2" name="矩形 31"/>
          <p:cNvSpPr/>
          <p:nvPr>
            <p:custDataLst>
              <p:tags r:id="rId12"/>
            </p:custDataLst>
          </p:nvPr>
        </p:nvSpPr>
        <p:spPr>
          <a:xfrm>
            <a:off x="616585" y="2463165"/>
            <a:ext cx="4048760" cy="3117215"/>
          </a:xfrm>
          <a:prstGeom prst="rect">
            <a:avLst/>
          </a:prstGeom>
        </p:spPr>
        <p:txBody>
          <a:bodyPr wrap="square" anchor="ctr">
            <a:normAutofit fontScale="90000"/>
          </a:bodyPr>
          <a:lstStyle/>
          <a:p>
            <a:pPr lvl="0" indent="0" algn="l" fontAlgn="ctr">
              <a:lnSpc>
                <a:spcPct val="130000"/>
              </a:lnSpc>
              <a:spcBef>
                <a:spcPts val="1000"/>
              </a:spcBef>
              <a:spcAft>
                <a:spcPts val="0"/>
              </a:spcAft>
              <a:buSzPct val="100000"/>
              <a:buFont typeface="Wingdings" panose="05000000000000000000" charset="0"/>
            </a:pPr>
            <a:endParaRPr lang="zh-CN" altLang="en-US" sz="16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endParaRPr>
          </a:p>
          <a:p>
            <a:pPr lvl="0" indent="0" algn="l" fontAlgn="ctr">
              <a:lnSpc>
                <a:spcPct val="130000"/>
              </a:lnSpc>
              <a:spcBef>
                <a:spcPts val="1000"/>
              </a:spcBef>
              <a:spcAft>
                <a:spcPts val="0"/>
              </a:spcAft>
              <a:buSzPct val="100000"/>
              <a:buFont typeface="Wingdings" panose="05000000000000000000" charset="0"/>
            </a:pPr>
            <a:r>
              <a:rPr lang="zh-CN" altLang="en-US" sz="16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电商运营的基本逻辑：</a:t>
            </a:r>
            <a:endParaRPr lang="zh-CN" altLang="en-US" sz="16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endParaRPr>
          </a:p>
          <a:p>
            <a:pPr lvl="0" indent="0" algn="l" fontAlgn="ctr">
              <a:lnSpc>
                <a:spcPct val="130000"/>
              </a:lnSpc>
              <a:spcBef>
                <a:spcPts val="1000"/>
              </a:spcBef>
              <a:spcAft>
                <a:spcPts val="0"/>
              </a:spcAft>
              <a:buSzPct val="100000"/>
              <a:buFont typeface="Wingdings" panose="05000000000000000000" charset="0"/>
            </a:pPr>
            <a:r>
              <a:rPr lang="zh-CN" altLang="en-US" sz="12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Basic logic of e-commerce operation:</a:t>
            </a:r>
            <a:endParaRPr lang="zh-CN" altLang="en-US" sz="12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endParaRPr>
          </a:p>
          <a:p>
            <a:pPr lvl="0" indent="0" algn="l" fontAlgn="ctr">
              <a:lnSpc>
                <a:spcPct val="130000"/>
              </a:lnSpc>
              <a:spcBef>
                <a:spcPts val="1000"/>
              </a:spcBef>
              <a:spcAft>
                <a:spcPts val="0"/>
              </a:spcAft>
              <a:buSzPct val="100000"/>
              <a:buFont typeface="Wingdings" panose="05000000000000000000" charset="0"/>
            </a:pPr>
            <a:r>
              <a:rPr lang="zh-CN" altLang="en-US" sz="16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流量曝光-点击-转化</a:t>
            </a:r>
            <a:endParaRPr lang="zh-CN" altLang="en-US" sz="16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endParaRPr>
          </a:p>
          <a:p>
            <a:pPr lvl="0" indent="0" algn="l" fontAlgn="ctr">
              <a:lnSpc>
                <a:spcPct val="130000"/>
              </a:lnSpc>
              <a:spcBef>
                <a:spcPts val="1000"/>
              </a:spcBef>
              <a:spcAft>
                <a:spcPts val="0"/>
              </a:spcAft>
              <a:buSzPct val="100000"/>
              <a:buFont typeface="Wingdings" panose="05000000000000000000" charset="0"/>
            </a:pPr>
            <a:r>
              <a:rPr lang="en-US" altLang="zh-CN" sz="12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Flow E</a:t>
            </a:r>
            <a:r>
              <a:rPr lang="zh-CN" altLang="en-US" sz="12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xposure</a:t>
            </a:r>
            <a:r>
              <a:rPr lang="en-US" altLang="zh-CN" sz="12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 </a:t>
            </a:r>
            <a:r>
              <a:rPr lang="zh-CN" altLang="en-US" sz="12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a:t>
            </a:r>
            <a:r>
              <a:rPr lang="en-US" altLang="zh-CN" sz="12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 C</a:t>
            </a:r>
            <a:r>
              <a:rPr lang="zh-CN" altLang="en-US" sz="12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lick</a:t>
            </a:r>
            <a:r>
              <a:rPr lang="en-US" altLang="zh-CN" sz="12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 </a:t>
            </a:r>
            <a:r>
              <a:rPr lang="zh-CN" altLang="en-US" sz="12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a:t>
            </a:r>
            <a:r>
              <a:rPr lang="en-US" altLang="zh-CN" sz="12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 C</a:t>
            </a:r>
            <a:r>
              <a:rPr lang="zh-CN" altLang="en-US" sz="12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onversion</a:t>
            </a:r>
            <a:endParaRPr lang="zh-CN" altLang="en-US" sz="1200" b="1"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endParaRPr>
          </a:p>
          <a:p>
            <a:pPr lvl="0" indent="0" algn="l" fontAlgn="ctr">
              <a:lnSpc>
                <a:spcPct val="130000"/>
              </a:lnSpc>
              <a:spcBef>
                <a:spcPts val="1000"/>
              </a:spcBef>
              <a:spcAft>
                <a:spcPts val="0"/>
              </a:spcAft>
              <a:buSzPct val="100000"/>
              <a:buFont typeface="Wingdings" panose="05000000000000000000" charset="0"/>
            </a:pPr>
            <a:r>
              <a:rPr lang="zh-CN" altLang="en-US" sz="14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mn-ea"/>
              </a:rPr>
              <a:t>(传统：搜索电商；流⾏：兴趣电商)</a:t>
            </a:r>
            <a:endParaRPr lang="zh-CN" altLang="en-US" sz="14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endParaRPr>
          </a:p>
          <a:p>
            <a:pPr lvl="0" indent="0" algn="l" fontAlgn="ctr">
              <a:lnSpc>
                <a:spcPct val="130000"/>
              </a:lnSpc>
              <a:spcBef>
                <a:spcPts val="1000"/>
              </a:spcBef>
              <a:spcAft>
                <a:spcPts val="0"/>
              </a:spcAft>
              <a:buSzPct val="100000"/>
              <a:buFont typeface="Wingdings" panose="05000000000000000000" charset="0"/>
            </a:pPr>
            <a:r>
              <a:rPr lang="zh-CN" altLang="en-US" sz="13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(Tradition</a:t>
            </a:r>
            <a:r>
              <a:rPr lang="en-US" altLang="zh-CN" sz="13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al</a:t>
            </a:r>
            <a:r>
              <a:rPr lang="zh-CN" altLang="en-US" sz="13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 </a:t>
            </a:r>
            <a:r>
              <a:rPr lang="en-US" altLang="zh-CN" sz="13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s</a:t>
            </a:r>
            <a:r>
              <a:rPr sz="13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earch</a:t>
            </a:r>
            <a:r>
              <a:rPr lang="en-US" sz="13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a:t>
            </a:r>
            <a:r>
              <a:rPr sz="13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based e-commerce</a:t>
            </a:r>
            <a:r>
              <a:rPr lang="zh-CN" altLang="en-US" sz="13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 </a:t>
            </a:r>
            <a:endParaRPr lang="zh-CN" altLang="en-US" sz="13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endParaRPr>
          </a:p>
          <a:p>
            <a:pPr lvl="0" indent="0" algn="l" fontAlgn="ctr">
              <a:lnSpc>
                <a:spcPct val="130000"/>
              </a:lnSpc>
              <a:spcBef>
                <a:spcPts val="1000"/>
              </a:spcBef>
              <a:spcAft>
                <a:spcPts val="0"/>
              </a:spcAft>
              <a:buSzPct val="100000"/>
              <a:buFont typeface="Wingdings" panose="05000000000000000000" charset="0"/>
            </a:pPr>
            <a:r>
              <a:rPr lang="zh-CN" altLang="en-US" sz="13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 </a:t>
            </a:r>
            <a:r>
              <a:rPr lang="en-US" altLang="zh-CN" sz="13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Current</a:t>
            </a:r>
            <a:r>
              <a:rPr lang="zh-CN" altLang="en-US" sz="13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 </a:t>
            </a:r>
            <a:r>
              <a:rPr lang="en-US" altLang="zh-CN" sz="13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i</a:t>
            </a:r>
            <a:r>
              <a:rPr lang="zh-CN" altLang="en-US" sz="13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nterest</a:t>
            </a:r>
            <a:r>
              <a:rPr lang="en-US" altLang="zh-CN" sz="13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-based</a:t>
            </a:r>
            <a:r>
              <a:rPr lang="zh-CN" altLang="en-US" sz="13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 </a:t>
            </a:r>
            <a:r>
              <a:rPr lang="en-US" altLang="zh-CN" sz="13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e</a:t>
            </a:r>
            <a:r>
              <a:rPr lang="zh-CN" altLang="en-US" sz="13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rPr>
              <a:t>-commerce)</a:t>
            </a:r>
            <a:endParaRPr lang="zh-CN" altLang="en-US" sz="13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endParaRPr>
          </a:p>
          <a:p>
            <a:pPr algn="ctr">
              <a:lnSpc>
                <a:spcPct val="120000"/>
              </a:lnSpc>
            </a:pPr>
            <a:endParaRPr lang="zh-CN" altLang="en-US" sz="1300" spc="100">
              <a:ln w="3175">
                <a:noFill/>
                <a:prstDash val="dash"/>
              </a:ln>
              <a:solidFill>
                <a:schemeClr val="dk1">
                  <a:lumMod val="75000"/>
                  <a:lumOff val="25000"/>
                </a:schemeClr>
              </a:solidFill>
              <a:latin typeface="Arial" panose="020B0604020202020204" pitchFamily="34" charset="0"/>
              <a:ea typeface="汉仪君黑-45简" panose="020B0604020202020204" charset="-122"/>
              <a:cs typeface="微软雅黑" panose="020B0503020204020204" charset="-122"/>
              <a:sym typeface="Arial" panose="020B0604020202020204" pitchFamily="34" charset="0"/>
            </a:endParaRPr>
          </a:p>
        </p:txBody>
      </p:sp>
      <p:sp>
        <p:nvSpPr>
          <p:cNvPr id="3" name="矩形 2"/>
          <p:cNvSpPr/>
          <p:nvPr userDrawn="1">
            <p:custDataLst>
              <p:tags r:id="rId13"/>
            </p:custDataLst>
          </p:nvPr>
        </p:nvSpPr>
        <p:spPr>
          <a:xfrm>
            <a:off x="0" y="542290"/>
            <a:ext cx="11132820" cy="888365"/>
          </a:xfrm>
          <a:prstGeom prst="rect">
            <a:avLst/>
          </a:prstGeom>
          <a:solidFill>
            <a:srgbClr val="034A8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a:solidFill>
                <a:schemeClr val="lt1"/>
              </a:solidFill>
              <a:latin typeface="微软雅黑" panose="020B0503020204020204" charset="-122"/>
              <a:ea typeface="微软雅黑" panose="020B0503020204020204" charset="-122"/>
              <a:sym typeface="+mn-ea"/>
            </a:endParaRPr>
          </a:p>
        </p:txBody>
      </p:sp>
      <p:sp>
        <p:nvSpPr>
          <p:cNvPr id="4" name="文本框 3"/>
          <p:cNvSpPr txBox="1"/>
          <p:nvPr/>
        </p:nvSpPr>
        <p:spPr>
          <a:xfrm>
            <a:off x="154940" y="600710"/>
            <a:ext cx="11421110" cy="860425"/>
          </a:xfrm>
          <a:prstGeom prst="rect">
            <a:avLst/>
          </a:prstGeom>
          <a:noFill/>
        </p:spPr>
        <p:txBody>
          <a:bodyPr wrap="square" rtlCol="0">
            <a:spAutoFit/>
          </a:bodyPr>
          <a:p>
            <a:r>
              <a:rPr lang="zh-CN" altLang="en-US" b="1" spc="100">
                <a:ln w="3175">
                  <a:noFill/>
                  <a:prstDash val="dash"/>
                </a:ln>
                <a:solidFill>
                  <a:schemeClr val="bg1"/>
                </a:solidFill>
                <a:latin typeface="Arial" panose="020B0604020202020204" pitchFamily="34" charset="0"/>
                <a:ea typeface="汉仪旗黑-55简" panose="00020600040101010101" charset="-122"/>
                <a:cs typeface="微软雅黑" panose="020B0503020204020204" charset="-122"/>
                <a:sym typeface="+mn-ea"/>
              </a:rPr>
              <a:t>全球跨境电商运营首选平台代表-亚马逊 背景原因分析</a:t>
            </a:r>
            <a:endParaRPr lang="zh-CN" altLang="en-US" b="1" spc="100">
              <a:ln w="3175">
                <a:noFill/>
                <a:prstDash val="dash"/>
              </a:ln>
              <a:solidFill>
                <a:schemeClr val="bg1"/>
              </a:solidFill>
              <a:latin typeface="Arial" panose="020B0604020202020204" pitchFamily="34" charset="0"/>
              <a:ea typeface="汉仪旗黑-55简" panose="00020600040101010101" charset="-122"/>
              <a:cs typeface="微软雅黑" panose="020B0503020204020204" charset="-122"/>
              <a:sym typeface="+mn-ea"/>
            </a:endParaRPr>
          </a:p>
          <a:p>
            <a:r>
              <a:rPr lang="zh-CN" altLang="en-US" sz="1600" b="1" spc="100">
                <a:ln w="3175">
                  <a:noFill/>
                  <a:prstDash val="dash"/>
                </a:ln>
                <a:solidFill>
                  <a:schemeClr val="bg1"/>
                </a:solidFill>
                <a:latin typeface="Arial" panose="020B0604020202020204" pitchFamily="34" charset="0"/>
                <a:ea typeface="汉仪旗黑-55简" panose="00020600040101010101" charset="-122"/>
                <a:cs typeface="微软雅黑" panose="020B0503020204020204" charset="-122"/>
                <a:sym typeface="+mn-ea"/>
              </a:rPr>
              <a:t>Amazon, </a:t>
            </a:r>
            <a:r>
              <a:rPr lang="en-US" altLang="zh-CN" sz="1600" b="1" spc="100">
                <a:ln w="3175">
                  <a:noFill/>
                  <a:prstDash val="dash"/>
                </a:ln>
                <a:solidFill>
                  <a:schemeClr val="bg1"/>
                </a:solidFill>
                <a:latin typeface="Arial" panose="020B0604020202020204" pitchFamily="34" charset="0"/>
                <a:ea typeface="汉仪旗黑-55简" panose="00020600040101010101" charset="-122"/>
                <a:cs typeface="微软雅黑" panose="020B0503020204020204" charset="-122"/>
                <a:sym typeface="+mn-ea"/>
              </a:rPr>
              <a:t>t</a:t>
            </a:r>
            <a:r>
              <a:rPr lang="zh-CN" altLang="en-US" sz="1600" b="1" spc="100">
                <a:ln w="3175">
                  <a:noFill/>
                  <a:prstDash val="dash"/>
                </a:ln>
                <a:solidFill>
                  <a:schemeClr val="bg1"/>
                </a:solidFill>
                <a:latin typeface="Arial" panose="020B0604020202020204" pitchFamily="34" charset="0"/>
                <a:ea typeface="汉仪旗黑-55简" panose="00020600040101010101" charset="-122"/>
                <a:cs typeface="微软雅黑" panose="020B0503020204020204" charset="-122"/>
                <a:sym typeface="+mn-ea"/>
              </a:rPr>
              <a:t>he </a:t>
            </a:r>
            <a:r>
              <a:rPr lang="en-US" altLang="zh-CN" sz="1600" b="1" spc="100">
                <a:ln w="3175">
                  <a:noFill/>
                  <a:prstDash val="dash"/>
                </a:ln>
                <a:solidFill>
                  <a:schemeClr val="bg1"/>
                </a:solidFill>
                <a:latin typeface="Arial" panose="020B0604020202020204" pitchFamily="34" charset="0"/>
                <a:ea typeface="汉仪旗黑-55简" panose="00020600040101010101" charset="-122"/>
                <a:cs typeface="微软雅黑" panose="020B0503020204020204" charset="-122"/>
                <a:sym typeface="+mn-ea"/>
              </a:rPr>
              <a:t>R</a:t>
            </a:r>
            <a:r>
              <a:rPr lang="zh-CN" altLang="en-US" sz="1600" b="1" spc="100">
                <a:ln w="3175">
                  <a:noFill/>
                  <a:prstDash val="dash"/>
                </a:ln>
                <a:solidFill>
                  <a:schemeClr val="bg1"/>
                </a:solidFill>
                <a:latin typeface="Arial" panose="020B0604020202020204" pitchFamily="34" charset="0"/>
                <a:ea typeface="汉仪旗黑-55简" panose="00020600040101010101" charset="-122"/>
                <a:cs typeface="微软雅黑" panose="020B0503020204020204" charset="-122"/>
                <a:sym typeface="+mn-ea"/>
              </a:rPr>
              <a:t>epresentative </a:t>
            </a:r>
            <a:r>
              <a:rPr lang="en-US" altLang="zh-CN" sz="1600" b="1" spc="100">
                <a:ln w="3175">
                  <a:noFill/>
                  <a:prstDash val="dash"/>
                </a:ln>
                <a:solidFill>
                  <a:schemeClr val="bg1"/>
                </a:solidFill>
                <a:latin typeface="Arial" panose="020B0604020202020204" pitchFamily="34" charset="0"/>
                <a:ea typeface="汉仪旗黑-55简" panose="00020600040101010101" charset="-122"/>
                <a:cs typeface="微软雅黑" panose="020B0503020204020204" charset="-122"/>
                <a:sym typeface="+mn-ea"/>
              </a:rPr>
              <a:t>P</a:t>
            </a:r>
            <a:r>
              <a:rPr lang="zh-CN" altLang="en-US" sz="1600" b="1" spc="100">
                <a:ln w="3175">
                  <a:noFill/>
                  <a:prstDash val="dash"/>
                </a:ln>
                <a:solidFill>
                  <a:schemeClr val="bg1"/>
                </a:solidFill>
                <a:latin typeface="Arial" panose="020B0604020202020204" pitchFamily="34" charset="0"/>
                <a:ea typeface="汉仪旗黑-55简" panose="00020600040101010101" charset="-122"/>
                <a:cs typeface="微软雅黑" panose="020B0503020204020204" charset="-122"/>
                <a:sym typeface="+mn-ea"/>
              </a:rPr>
              <a:t>referred </a:t>
            </a:r>
            <a:r>
              <a:rPr lang="en-US" altLang="zh-CN" sz="1600" b="1" spc="100">
                <a:ln w="3175">
                  <a:noFill/>
                  <a:prstDash val="dash"/>
                </a:ln>
                <a:solidFill>
                  <a:schemeClr val="bg1"/>
                </a:solidFill>
                <a:latin typeface="Arial" panose="020B0604020202020204" pitchFamily="34" charset="0"/>
                <a:ea typeface="汉仪旗黑-55简" panose="00020600040101010101" charset="-122"/>
                <a:cs typeface="微软雅黑" panose="020B0503020204020204" charset="-122"/>
                <a:sym typeface="+mn-ea"/>
              </a:rPr>
              <a:t>P</a:t>
            </a:r>
            <a:r>
              <a:rPr lang="zh-CN" altLang="en-US" sz="1600" b="1" spc="100">
                <a:ln w="3175">
                  <a:noFill/>
                  <a:prstDash val="dash"/>
                </a:ln>
                <a:solidFill>
                  <a:schemeClr val="bg1"/>
                </a:solidFill>
                <a:latin typeface="Arial" panose="020B0604020202020204" pitchFamily="34" charset="0"/>
                <a:ea typeface="汉仪旗黑-55简" panose="00020600040101010101" charset="-122"/>
                <a:cs typeface="微软雅黑" panose="020B0503020204020204" charset="-122"/>
                <a:sym typeface="+mn-ea"/>
              </a:rPr>
              <a:t>latform for </a:t>
            </a:r>
            <a:r>
              <a:rPr lang="en-US" altLang="zh-CN" sz="1600" b="1" spc="100">
                <a:ln w="3175">
                  <a:noFill/>
                  <a:prstDash val="dash"/>
                </a:ln>
                <a:solidFill>
                  <a:schemeClr val="bg1"/>
                </a:solidFill>
                <a:latin typeface="Arial" panose="020B0604020202020204" pitchFamily="34" charset="0"/>
                <a:ea typeface="汉仪旗黑-55简" panose="00020600040101010101" charset="-122"/>
                <a:cs typeface="微软雅黑" panose="020B0503020204020204" charset="-122"/>
                <a:sym typeface="+mn-ea"/>
              </a:rPr>
              <a:t>G</a:t>
            </a:r>
            <a:r>
              <a:rPr lang="zh-CN" altLang="en-US" sz="1600" b="1" spc="100">
                <a:ln w="3175">
                  <a:noFill/>
                  <a:prstDash val="dash"/>
                </a:ln>
                <a:solidFill>
                  <a:schemeClr val="bg1"/>
                </a:solidFill>
                <a:latin typeface="Arial" panose="020B0604020202020204" pitchFamily="34" charset="0"/>
                <a:ea typeface="汉仪旗黑-55简" panose="00020600040101010101" charset="-122"/>
                <a:cs typeface="微软雅黑" panose="020B0503020204020204" charset="-122"/>
                <a:sym typeface="+mn-ea"/>
              </a:rPr>
              <a:t>lobal </a:t>
            </a:r>
            <a:r>
              <a:rPr lang="en-US" altLang="zh-CN" sz="1600" b="1" spc="100">
                <a:ln w="3175">
                  <a:noFill/>
                  <a:prstDash val="dash"/>
                </a:ln>
                <a:solidFill>
                  <a:schemeClr val="bg1"/>
                </a:solidFill>
                <a:latin typeface="Arial" panose="020B0604020202020204" pitchFamily="34" charset="0"/>
                <a:ea typeface="汉仪旗黑-55简" panose="00020600040101010101" charset="-122"/>
                <a:cs typeface="微软雅黑" panose="020B0503020204020204" charset="-122"/>
                <a:sym typeface="+mn-ea"/>
              </a:rPr>
              <a:t>C</a:t>
            </a:r>
            <a:r>
              <a:rPr lang="zh-CN" altLang="en-US" sz="1600" b="1" spc="100">
                <a:ln w="3175">
                  <a:noFill/>
                  <a:prstDash val="dash"/>
                </a:ln>
                <a:solidFill>
                  <a:schemeClr val="bg1"/>
                </a:solidFill>
                <a:latin typeface="Arial" panose="020B0604020202020204" pitchFamily="34" charset="0"/>
                <a:ea typeface="汉仪旗黑-55简" panose="00020600040101010101" charset="-122"/>
                <a:cs typeface="微软雅黑" panose="020B0503020204020204" charset="-122"/>
                <a:sym typeface="+mn-ea"/>
              </a:rPr>
              <a:t>ross-</a:t>
            </a:r>
            <a:r>
              <a:rPr lang="en-US" altLang="zh-CN" sz="1600" b="1" spc="100">
                <a:ln w="3175">
                  <a:noFill/>
                  <a:prstDash val="dash"/>
                </a:ln>
                <a:solidFill>
                  <a:schemeClr val="bg1"/>
                </a:solidFill>
                <a:latin typeface="Arial" panose="020B0604020202020204" pitchFamily="34" charset="0"/>
                <a:ea typeface="汉仪旗黑-55简" panose="00020600040101010101" charset="-122"/>
                <a:cs typeface="微软雅黑" panose="020B0503020204020204" charset="-122"/>
                <a:sym typeface="+mn-ea"/>
              </a:rPr>
              <a:t>B</a:t>
            </a:r>
            <a:r>
              <a:rPr lang="zh-CN" altLang="en-US" sz="1600" b="1" spc="100">
                <a:ln w="3175">
                  <a:noFill/>
                  <a:prstDash val="dash"/>
                </a:ln>
                <a:solidFill>
                  <a:schemeClr val="bg1"/>
                </a:solidFill>
                <a:latin typeface="Arial" panose="020B0604020202020204" pitchFamily="34" charset="0"/>
                <a:ea typeface="汉仪旗黑-55简" panose="00020600040101010101" charset="-122"/>
                <a:cs typeface="微软雅黑" panose="020B0503020204020204" charset="-122"/>
                <a:sym typeface="+mn-ea"/>
              </a:rPr>
              <a:t>order </a:t>
            </a:r>
            <a:r>
              <a:rPr lang="en-US" altLang="zh-CN" sz="1600" b="1" spc="100">
                <a:ln w="3175">
                  <a:noFill/>
                  <a:prstDash val="dash"/>
                </a:ln>
                <a:solidFill>
                  <a:schemeClr val="bg1"/>
                </a:solidFill>
                <a:latin typeface="Arial" panose="020B0604020202020204" pitchFamily="34" charset="0"/>
                <a:ea typeface="汉仪旗黑-55简" panose="00020600040101010101" charset="-122"/>
                <a:cs typeface="微软雅黑" panose="020B0503020204020204" charset="-122"/>
                <a:sym typeface="+mn-ea"/>
              </a:rPr>
              <a:t>E</a:t>
            </a:r>
            <a:r>
              <a:rPr lang="zh-CN" altLang="en-US" sz="1600" b="1" spc="100">
                <a:ln w="3175">
                  <a:noFill/>
                  <a:prstDash val="dash"/>
                </a:ln>
                <a:solidFill>
                  <a:schemeClr val="bg1"/>
                </a:solidFill>
                <a:latin typeface="Arial" panose="020B0604020202020204" pitchFamily="34" charset="0"/>
                <a:ea typeface="汉仪旗黑-55简" panose="00020600040101010101" charset="-122"/>
                <a:cs typeface="微软雅黑" panose="020B0503020204020204" charset="-122"/>
                <a:sym typeface="+mn-ea"/>
              </a:rPr>
              <a:t>-</a:t>
            </a:r>
            <a:r>
              <a:rPr lang="en-US" altLang="zh-CN" sz="1600" b="1" spc="100">
                <a:ln w="3175">
                  <a:noFill/>
                  <a:prstDash val="dash"/>
                </a:ln>
                <a:solidFill>
                  <a:schemeClr val="bg1"/>
                </a:solidFill>
                <a:latin typeface="Arial" panose="020B0604020202020204" pitchFamily="34" charset="0"/>
                <a:ea typeface="汉仪旗黑-55简" panose="00020600040101010101" charset="-122"/>
                <a:cs typeface="微软雅黑" panose="020B0503020204020204" charset="-122"/>
                <a:sym typeface="+mn-ea"/>
              </a:rPr>
              <a:t>C</a:t>
            </a:r>
            <a:r>
              <a:rPr lang="zh-CN" altLang="en-US" sz="1600" b="1" spc="100">
                <a:ln w="3175">
                  <a:noFill/>
                  <a:prstDash val="dash"/>
                </a:ln>
                <a:solidFill>
                  <a:schemeClr val="bg1"/>
                </a:solidFill>
                <a:latin typeface="Arial" panose="020B0604020202020204" pitchFamily="34" charset="0"/>
                <a:ea typeface="汉仪旗黑-55简" panose="00020600040101010101" charset="-122"/>
                <a:cs typeface="微软雅黑" panose="020B0503020204020204" charset="-122"/>
                <a:sym typeface="+mn-ea"/>
              </a:rPr>
              <a:t>ommerce </a:t>
            </a:r>
            <a:r>
              <a:rPr lang="en-US" altLang="zh-CN" sz="1600" b="1" spc="100">
                <a:ln w="3175">
                  <a:noFill/>
                  <a:prstDash val="dash"/>
                </a:ln>
                <a:solidFill>
                  <a:schemeClr val="bg1"/>
                </a:solidFill>
                <a:latin typeface="Arial" panose="020B0604020202020204" pitchFamily="34" charset="0"/>
                <a:ea typeface="汉仪旗黑-55简" panose="00020600040101010101" charset="-122"/>
                <a:cs typeface="微软雅黑" panose="020B0503020204020204" charset="-122"/>
                <a:sym typeface="+mn-ea"/>
              </a:rPr>
              <a:t>O</a:t>
            </a:r>
            <a:r>
              <a:rPr lang="zh-CN" altLang="en-US" sz="1600" b="1" spc="100">
                <a:ln w="3175">
                  <a:noFill/>
                  <a:prstDash val="dash"/>
                </a:ln>
                <a:solidFill>
                  <a:schemeClr val="bg1"/>
                </a:solidFill>
                <a:latin typeface="Arial" panose="020B0604020202020204" pitchFamily="34" charset="0"/>
                <a:ea typeface="汉仪旗黑-55简" panose="00020600040101010101" charset="-122"/>
                <a:cs typeface="微软雅黑" panose="020B0503020204020204" charset="-122"/>
                <a:sym typeface="+mn-ea"/>
              </a:rPr>
              <a:t>peration</a:t>
            </a:r>
            <a:r>
              <a:rPr lang="en-US" altLang="zh-CN" sz="1600" b="1" spc="100">
                <a:ln w="3175">
                  <a:noFill/>
                  <a:prstDash val="dash"/>
                </a:ln>
                <a:solidFill>
                  <a:schemeClr val="bg1"/>
                </a:solidFill>
                <a:latin typeface="Arial" panose="020B0604020202020204" pitchFamily="34" charset="0"/>
                <a:ea typeface="汉仪旗黑-55简" panose="00020600040101010101" charset="-122"/>
                <a:cs typeface="微软雅黑" panose="020B0503020204020204" charset="-122"/>
                <a:sym typeface="+mn-ea"/>
              </a:rPr>
              <a:t>, </a:t>
            </a:r>
            <a:endParaRPr lang="en-US" altLang="zh-CN" sz="1600" b="1" spc="100">
              <a:ln w="3175">
                <a:noFill/>
                <a:prstDash val="dash"/>
              </a:ln>
              <a:solidFill>
                <a:schemeClr val="bg1"/>
              </a:solidFill>
              <a:latin typeface="Arial" panose="020B0604020202020204" pitchFamily="34" charset="0"/>
              <a:ea typeface="汉仪旗黑-55简" panose="00020600040101010101" charset="-122"/>
              <a:cs typeface="微软雅黑" panose="020B0503020204020204" charset="-122"/>
              <a:sym typeface="+mn-ea"/>
            </a:endParaRPr>
          </a:p>
          <a:p>
            <a:r>
              <a:rPr lang="zh-CN" altLang="en-US" sz="1600" b="1" spc="100">
                <a:ln w="3175">
                  <a:noFill/>
                  <a:prstDash val="dash"/>
                </a:ln>
                <a:solidFill>
                  <a:schemeClr val="bg1"/>
                </a:solidFill>
                <a:latin typeface="Arial" panose="020B0604020202020204" pitchFamily="34" charset="0"/>
                <a:ea typeface="汉仪旗黑-55简" panose="00020600040101010101" charset="-122"/>
                <a:cs typeface="微软雅黑" panose="020B0503020204020204" charset="-122"/>
                <a:sym typeface="+mn-ea"/>
              </a:rPr>
              <a:t>Background Cause </a:t>
            </a:r>
            <a:r>
              <a:rPr lang="en-US" altLang="zh-CN" sz="1600" b="1" spc="100">
                <a:ln w="3175">
                  <a:noFill/>
                  <a:prstDash val="dash"/>
                </a:ln>
                <a:solidFill>
                  <a:schemeClr val="bg1"/>
                </a:solidFill>
                <a:latin typeface="Arial" panose="020B0604020202020204" pitchFamily="34" charset="0"/>
                <a:ea typeface="汉仪旗黑-55简" panose="00020600040101010101" charset="-122"/>
                <a:cs typeface="微软雅黑" panose="020B0503020204020204" charset="-122"/>
                <a:sym typeface="+mn-ea"/>
              </a:rPr>
              <a:t>A</a:t>
            </a:r>
            <a:r>
              <a:rPr lang="zh-CN" altLang="en-US" sz="1600" b="1" spc="100">
                <a:ln w="3175">
                  <a:noFill/>
                  <a:prstDash val="dash"/>
                </a:ln>
                <a:solidFill>
                  <a:schemeClr val="bg1"/>
                </a:solidFill>
                <a:latin typeface="Arial" panose="020B0604020202020204" pitchFamily="34" charset="0"/>
                <a:ea typeface="汉仪旗黑-55简" panose="00020600040101010101" charset="-122"/>
                <a:cs typeface="微软雅黑" panose="020B0503020204020204" charset="-122"/>
                <a:sym typeface="+mn-ea"/>
              </a:rPr>
              <a:t>nalysis</a:t>
            </a:r>
            <a:endParaRPr lang="zh-CN" altLang="en-US" sz="1600" b="1" spc="100">
              <a:ln w="3175">
                <a:noFill/>
                <a:prstDash val="dash"/>
              </a:ln>
              <a:solidFill>
                <a:schemeClr val="bg1"/>
              </a:solidFill>
              <a:latin typeface="Arial" panose="020B0604020202020204" pitchFamily="34" charset="0"/>
              <a:ea typeface="汉仪旗黑-55简" panose="00020600040101010101" charset="-122"/>
              <a:cs typeface="微软雅黑" panose="020B0503020204020204" charset="-122"/>
              <a:sym typeface="+mn-ea"/>
            </a:endParaRPr>
          </a:p>
        </p:txBody>
      </p:sp>
      <p:sp>
        <p:nvSpPr>
          <p:cNvPr id="7" name="文本框 6"/>
          <p:cNvSpPr txBox="1"/>
          <p:nvPr/>
        </p:nvSpPr>
        <p:spPr>
          <a:xfrm>
            <a:off x="392430" y="6612890"/>
            <a:ext cx="9801225" cy="245110"/>
          </a:xfrm>
          <a:prstGeom prst="rect">
            <a:avLst/>
          </a:prstGeom>
          <a:noFill/>
        </p:spPr>
        <p:txBody>
          <a:bodyPr wrap="square" rtlCol="0">
            <a:spAutoFit/>
          </a:bodyPr>
          <a:p>
            <a:r>
              <a:rPr lang="en-US" altLang="zh-CN" sz="1000">
                <a:solidFill>
                  <a:schemeClr val="bg1"/>
                </a:solidFill>
              </a:rPr>
              <a:t>Global Cross-Border E-Commerce Training | </a:t>
            </a:r>
            <a:r>
              <a:rPr lang="en-US" altLang="zh-CN" sz="1000">
                <a:solidFill>
                  <a:schemeClr val="bg1"/>
                </a:solidFill>
                <a:sym typeface="+mn-ea"/>
              </a:rPr>
              <a:t>Unit 5  Cross-Border E-Commerce Big Data Analysis</a:t>
            </a:r>
            <a:endParaRPr lang="en-US" altLang="zh-CN" sz="1000">
              <a:solidFill>
                <a:schemeClr val="bg1"/>
              </a:solidFill>
              <a:sym typeface="+mn-ea"/>
            </a:endParaRPr>
          </a:p>
        </p:txBody>
      </p:sp>
    </p:spTree>
    <p:custDataLst>
      <p:tags r:id="rId14"/>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4.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25.xml><?xml version="1.0" encoding="utf-8"?>
<p:tagLst xmlns:p="http://schemas.openxmlformats.org/presentationml/2006/main">
  <p:tag name="KSO_WM_UNIT_SUBTYPE" val="v"/>
  <p:tag name="KSO_WM_TEMPLATE_CATEGORY" val="chip"/>
  <p:tag name="KSO_WM_TEMPLATE_INDEX" val="20220982"/>
  <p:tag name="KSO_WM_UNIT_TYPE" val="i"/>
  <p:tag name="KSO_WM_UNIT_INDEX" val="1"/>
  <p:tag name="KSO_WM_UNIT_ID" val="chip20220982_8*i*1"/>
  <p:tag name="KSO_WM_BEAUTIFY_FLAG" val="#wm#"/>
  <p:tag name="KSO_WM_TAG_VERSION" val="1.0"/>
  <p:tag name="KSO_WM_CHIP_GROUPID" val="618de16724ff74e2beea8c06"/>
  <p:tag name="KSO_WM_CHIP_XID" val="618e0b725268663be886273e"/>
  <p:tag name="KSO_WM_UNIT_DEC_AREA_ID" val="958c568a31a449a7830ac7e3bacfa2f9"/>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3273346c087a4a718ec93448a8d5a5a1"/>
</p:tagLst>
</file>

<file path=ppt/tags/tag126.xml><?xml version="1.0" encoding="utf-8"?>
<p:tagLst xmlns:p="http://schemas.openxmlformats.org/presentationml/2006/main">
  <p:tag name="KSO_WM_UNIT_ISCONTENTSTITLE" val="0"/>
  <p:tag name="KSO_WM_UNIT_ISNUMDGMTITLE" val="0"/>
  <p:tag name="KSO_WM_UNIT_PRESET_TEXT" val="商务风总结汇报"/>
  <p:tag name="KSO_WM_UNIT_NOCLEAR" val="0"/>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custom20220982_1*a*1"/>
  <p:tag name="KSO_WM_TEMPLATE_CATEGORY" val="custom"/>
  <p:tag name="KSO_WM_TEMPLATE_INDEX" val="20220982"/>
  <p:tag name="KSO_WM_UNIT_LAYERLEVEL" val="1"/>
  <p:tag name="KSO_WM_TAG_VERSION" val="1.0"/>
  <p:tag name="KSO_WM_BEAUTIFY_FLAG" val="#wm#"/>
  <p:tag name="KSO_WM_UNIT_DEFAULT_FONT" val="54;66;2"/>
  <p:tag name="KSO_WM_UNIT_BLOCK" val="0"/>
  <p:tag name="KSO_WM_UNIT_DEC_AREA_ID" val="f80d0d8950644987b21c2cbac58b3fff"/>
  <p:tag name="KSO_WM_CHIP_GROUPID" val="615163aed3dcef8fee32c2a0"/>
  <p:tag name="KSO_WM_CHIP_XID" val="615163aed3dcef8fee32c2a1"/>
  <p:tag name="KSO_WM_CHIP_FILLAREA_FILL_RULE" val="{&quot;fill_align&quot;:&quot;rm&quot;,&quot;fill_mode&quot;:&quot;adaptive&quot;,&quot;sacle_strategy&quot;:&quot;smart&quot;}"/>
  <p:tag name="KSO_WM_ASSEMBLE_CHIP_INDEX" val="0325bee7273e450cbafbe19bd70e0493"/>
  <p:tag name="KSO_WM_UNIT_TEXT_FILL_FORE_SCHEMECOLOR_INDEX_BRIGHTNESS" val="0"/>
  <p:tag name="KSO_WM_UNIT_TEXT_FILL_FORE_SCHEMECOLOR_INDEX" val="13"/>
  <p:tag name="KSO_WM_UNIT_TEXT_FILL_TYPE" val="1"/>
  <p:tag name="KSO_WM_TEMPLATE_ASSEMBLE_XID" val="6197404e78bf5449797030a2"/>
  <p:tag name="KSO_WM_TEMPLATE_ASSEMBLE_GROUPID" val="618de16724ff74e2beea8c06"/>
</p:tagLst>
</file>

<file path=ppt/tags/tag127.xml><?xml version="1.0" encoding="utf-8"?>
<p:tagLst xmlns:p="http://schemas.openxmlformats.org/presentationml/2006/main">
  <p:tag name="KSO_WM_UNIT_PRESET_TEXT" val="TITLE"/>
  <p:tag name="KSO_WM_UNIT_NOCLEAR" val="0"/>
  <p:tag name="KSO_WM_UNIT_VALUE" val="5"/>
  <p:tag name="KSO_WM_UNIT_HIGHLIGHT" val="0"/>
  <p:tag name="KSO_WM_UNIT_COMPATIBLE" val="0"/>
  <p:tag name="KSO_WM_UNIT_DIAGRAM_ISNUMVISUAL" val="0"/>
  <p:tag name="KSO_WM_UNIT_DIAGRAM_ISREFERUNIT" val="0"/>
  <p:tag name="KSO_WM_UNIT_TYPE" val="b"/>
  <p:tag name="KSO_WM_UNIT_INDEX" val="1"/>
  <p:tag name="KSO_WM_UNIT_ID" val="custom20220982_1*b*1"/>
  <p:tag name="KSO_WM_TEMPLATE_CATEGORY" val="custom"/>
  <p:tag name="KSO_WM_TEMPLATE_INDEX" val="20220982"/>
  <p:tag name="KSO_WM_UNIT_LAYERLEVEL" val="1"/>
  <p:tag name="KSO_WM_TAG_VERSION" val="1.0"/>
  <p:tag name="KSO_WM_BEAUTIFY_FLAG" val="#wm#"/>
  <p:tag name="KSO_WM_UNIT_DEFAULT_FONT" val="32;48;2"/>
  <p:tag name="KSO_WM_UNIT_BLOCK" val="0"/>
  <p:tag name="KSO_WM_UNIT_DEC_AREA_ID" val="69417f43ce624f0cb1f093813b633d2a"/>
  <p:tag name="KSO_WM_UNIT_ISCONTENTSTITLE" val="0"/>
  <p:tag name="KSO_WM_UNIT_ISNUMDGMTITLE" val="0"/>
  <p:tag name="KSO_WM_CHIP_GROUPID" val="615163aed3dcef8fee32c2a0"/>
  <p:tag name="KSO_WM_CHIP_XID" val="615163aed3dcef8fee32c2a1"/>
  <p:tag name="KSO_WM_CHIP_FILLAREA_FILL_RULE" val="{&quot;fill_align&quot;:&quot;rm&quot;,&quot;fill_mode&quot;:&quot;adaptive&quot;,&quot;sacle_strategy&quot;:&quot;smart&quot;}"/>
  <p:tag name="KSO_WM_ASSEMBLE_CHIP_INDEX" val="0325bee7273e450cbafbe19bd70e0493"/>
  <p:tag name="KSO_WM_UNIT_TEXT_FILL_FORE_SCHEMECOLOR_INDEX_BRIGHTNESS" val="0"/>
  <p:tag name="KSO_WM_UNIT_TEXT_FILL_FORE_SCHEMECOLOR_INDEX" val="13"/>
  <p:tag name="KSO_WM_UNIT_TEXT_FILL_TYPE" val="1"/>
  <p:tag name="KSO_WM_TEMPLATE_ASSEMBLE_XID" val="6197404e78bf5449797030a2"/>
  <p:tag name="KSO_WM_TEMPLATE_ASSEMBLE_GROUPID" val="618de16724ff74e2beea8c06"/>
</p:tagLst>
</file>

<file path=ppt/tags/tag128.xml><?xml version="1.0" encoding="utf-8"?>
<p:tagLst xmlns:p="http://schemas.openxmlformats.org/presentationml/2006/main">
  <p:tag name="KSO_WM_UNIT_SUBTYPE" val="v"/>
  <p:tag name="KSO_WM_TEMPLATE_CATEGORY" val="chip"/>
  <p:tag name="KSO_WM_TEMPLATE_INDEX" val="20220982"/>
  <p:tag name="KSO_WM_UNIT_TYPE" val="i"/>
  <p:tag name="KSO_WM_UNIT_INDEX" val="1"/>
  <p:tag name="KSO_WM_UNIT_ID" val="chip20220982_1*i*1"/>
  <p:tag name="KSO_WM_BEAUTIFY_FLAG" val="#wm#"/>
  <p:tag name="KSO_WM_TAG_VERSION" val="1.0"/>
  <p:tag name="KSO_WM_CHIP_GROUPID" val="618de16724ff74e2beea8c06"/>
  <p:tag name="KSO_WM_CHIP_XID" val="618de1679d7b144ec989f175"/>
  <p:tag name="KSO_WM_UNIT_DEC_AREA_ID" val="ee55b0b0c4d349e8b69449d043232a3f"/>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23312f0c7666413eba9f44cc3d6ad340"/>
</p:tagLst>
</file>

<file path=ppt/tags/tag129.xml><?xml version="1.0" encoding="utf-8"?>
<p:tagLst xmlns:p="http://schemas.openxmlformats.org/presentationml/2006/main">
  <p:tag name="KSO_WM_UNIT_SUBTYPE" val="v"/>
  <p:tag name="KSO_WM_TEMPLATE_CATEGORY" val="chip"/>
  <p:tag name="KSO_WM_TEMPLATE_INDEX" val="20220982"/>
  <p:tag name="KSO_WM_UNIT_TYPE" val="i"/>
  <p:tag name="KSO_WM_UNIT_INDEX" val="1"/>
  <p:tag name="KSO_WM_UNIT_ID" val="chip20220982_4*i*1"/>
  <p:tag name="KSO_WM_BEAUTIFY_FLAG" val="#wm#"/>
  <p:tag name="KSO_WM_TAG_VERSION" val="1.0"/>
  <p:tag name="KSO_WM_CHIP_GROUPID" val="618de16724ff74e2beea8c06"/>
  <p:tag name="KSO_WM_CHIP_XID" val="618e0b725268663be886273c"/>
  <p:tag name="KSO_WM_UNIT_DEC_AREA_ID" val="5d2ee62451604c4ea78a9edf91df0c1d"/>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ad2a021b81bd483288ab2ccc58a711e7"/>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UNIT_ISCONTENTSTITLE" val="0"/>
  <p:tag name="KSO_WM_UNIT_ISNUMDGMTITLE" val="0"/>
  <p:tag name="KSO_WM_UNIT_PRESET_TEXT" val="单击添加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20982_1*a*1"/>
  <p:tag name="KSO_WM_TEMPLATE_CATEGORY" val="custom"/>
  <p:tag name="KSO_WM_TEMPLATE_INDEX" val="20220982"/>
  <p:tag name="KSO_WM_UNIT_LAYERLEVEL" val="1"/>
  <p:tag name="KSO_WM_TAG_VERSION" val="1.0"/>
  <p:tag name="KSO_WM_BEAUTIFY_FLAG" val="#wm#"/>
  <p:tag name="KSO_WM_UNIT_DEFAULT_FONT" val="60;66;2"/>
  <p:tag name="KSO_WM_UNIT_BLOCK" val="0"/>
  <p:tag name="KSO_WM_UNIT_DEC_AREA_ID" val="ba1bc9b4e4454748b5a314afc1b8c696"/>
  <p:tag name="KSO_WM_CHIP_GROUPID" val="6164e94d42060bf59843e131"/>
  <p:tag name="KSO_WM_CHIP_XID" val="6164e94d42060bf59843e12e"/>
  <p:tag name="KSO_WM_CHIP_FILLAREA_FILL_RULE" val="{&quot;fill_align&quot;:&quot;cm&quot;,&quot;fill_mode&quot;:&quot;adaptive&quot;,&quot;sacle_strategy&quot;:&quot;smart&quot;}"/>
  <p:tag name="KSO_WM_ASSEMBLE_CHIP_INDEX" val="4e902122d2c14d38809a14ed6ba0ba8c"/>
  <p:tag name="KSO_WM_UNIT_TEXT_FILL_FORE_SCHEMECOLOR_INDEX_BRIGHTNESS" val="0"/>
  <p:tag name="KSO_WM_UNIT_TEXT_FILL_FORE_SCHEMECOLOR_INDEX" val="13"/>
  <p:tag name="KSO_WM_UNIT_TEXT_FILL_TYPE" val="1"/>
  <p:tag name="KSO_WM_UNIT_TEXT_SHADOW_SCHEMECOLOR_INDEX_BRIGHTNESS" val="0"/>
  <p:tag name="KSO_WM_UNIT_TEXT_SHADOW_SCHEMECOLOR_INDEX" val="5"/>
  <p:tag name="KSO_WM_TEMPLATE_ASSEMBLE_XID" val="6197404e78bf544979703034"/>
  <p:tag name="KSO_WM_TEMPLATE_ASSEMBLE_GROUPID" val="618de16724ff74e2beea8c06"/>
</p:tagLst>
</file>

<file path=ppt/tags/tag131.xml><?xml version="1.0" encoding="utf-8"?>
<p:tagLst xmlns:p="http://schemas.openxmlformats.org/presentationml/2006/main">
  <p:tag name="KSO_WM_UNIT_SUBTYPE" val="v"/>
  <p:tag name="KSO_WM_TEMPLATE_CATEGORY" val="chip"/>
  <p:tag name="KSO_WM_TEMPLATE_INDEX" val="20220982"/>
  <p:tag name="KSO_WM_UNIT_TYPE" val="i"/>
  <p:tag name="KSO_WM_UNIT_INDEX" val="1"/>
  <p:tag name="KSO_WM_UNIT_ID" val="chip20220982_1*i*1"/>
  <p:tag name="KSO_WM_BEAUTIFY_FLAG" val="#wm#"/>
  <p:tag name="KSO_WM_TAG_VERSION" val="1.0"/>
  <p:tag name="KSO_WM_CHIP_GROUPID" val="618de16724ff74e2beea8c06"/>
  <p:tag name="KSO_WM_CHIP_XID" val="618de1679d7b144ec989f175"/>
  <p:tag name="KSO_WM_UNIT_DEC_AREA_ID" val="ee55b0b0c4d349e8b69449d043232a3f"/>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23312f0c7666413eba9f44cc3d6ad340"/>
</p:tagLst>
</file>

<file path=ppt/tags/tag132.xml><?xml version="1.0" encoding="utf-8"?>
<p:tagLst xmlns:p="http://schemas.openxmlformats.org/presentationml/2006/main">
  <p:tag name="KSO_WM_UNIT_SUBTYPE" val="v"/>
  <p:tag name="KSO_WM_TEMPLATE_CATEGORY" val="chip"/>
  <p:tag name="KSO_WM_TEMPLATE_INDEX" val="20220982"/>
  <p:tag name="KSO_WM_UNIT_TYPE" val="i"/>
  <p:tag name="KSO_WM_UNIT_INDEX" val="1"/>
  <p:tag name="KSO_WM_UNIT_ID" val="chip20220982_1*i*1"/>
  <p:tag name="KSO_WM_BEAUTIFY_FLAG" val="#wm#"/>
  <p:tag name="KSO_WM_TAG_VERSION" val="1.0"/>
  <p:tag name="KSO_WM_CHIP_GROUPID" val="618de16724ff74e2beea8c06"/>
  <p:tag name="KSO_WM_CHIP_XID" val="618de1679d7b144ec989f175"/>
  <p:tag name="KSO_WM_UNIT_DEC_AREA_ID" val="ee55b0b0c4d349e8b69449d043232a3f"/>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23312f0c7666413eba9f44cc3d6ad340"/>
</p:tagLst>
</file>

<file path=ppt/tags/tag133.xml><?xml version="1.0" encoding="utf-8"?>
<p:tagLst xmlns:p="http://schemas.openxmlformats.org/presentationml/2006/main">
  <p:tag name="KSO_WM_UNIT_SUBTYPE" val="v"/>
  <p:tag name="KSO_WM_TEMPLATE_CATEGORY" val="chip"/>
  <p:tag name="KSO_WM_TEMPLATE_INDEX" val="20220982"/>
  <p:tag name="KSO_WM_UNIT_TYPE" val="i"/>
  <p:tag name="KSO_WM_UNIT_INDEX" val="1"/>
  <p:tag name="KSO_WM_UNIT_ID" val="chip20220982_2*i*1"/>
  <p:tag name="KSO_WM_BEAUTIFY_FLAG" val="#wm#"/>
  <p:tag name="KSO_WM_TAG_VERSION" val="1.0"/>
  <p:tag name="KSO_WM_CHIP_GROUPID" val="618de16724ff74e2beea8c06"/>
  <p:tag name="KSO_WM_CHIP_XID" val="618e0b725268663be886273a"/>
  <p:tag name="KSO_WM_UNIT_DEC_AREA_ID" val="d92466cb670144abba4026d523ba13cb"/>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be954eaeaf442ca97112f24052be1da"/>
</p:tagLst>
</file>

<file path=ppt/tags/tag134.xml><?xml version="1.0" encoding="utf-8"?>
<p:tagLst xmlns:p="http://schemas.openxmlformats.org/presentationml/2006/main">
  <p:tag name="KSO_WM_UNIT_SUBTYPE" val="v"/>
  <p:tag name="KSO_WM_TEMPLATE_CATEGORY" val="chip"/>
  <p:tag name="KSO_WM_TEMPLATE_INDEX" val="20220982"/>
  <p:tag name="KSO_WM_UNIT_TYPE" val="i"/>
  <p:tag name="KSO_WM_UNIT_INDEX" val="1"/>
  <p:tag name="KSO_WM_UNIT_ID" val="chip20220982_1*i*1"/>
  <p:tag name="KSO_WM_BEAUTIFY_FLAG" val="#wm#"/>
  <p:tag name="KSO_WM_TAG_VERSION" val="1.0"/>
  <p:tag name="KSO_WM_CHIP_GROUPID" val="618de16724ff74e2beea8c06"/>
  <p:tag name="KSO_WM_CHIP_XID" val="618de1679d7b144ec989f175"/>
  <p:tag name="KSO_WM_UNIT_DEC_AREA_ID" val="ee55b0b0c4d349e8b69449d043232a3f"/>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23312f0c7666413eba9f44cc3d6ad340"/>
</p:tagLst>
</file>

<file path=ppt/tags/tag135.xml><?xml version="1.0" encoding="utf-8"?>
<p:tagLst xmlns:p="http://schemas.openxmlformats.org/presentationml/2006/main">
  <p:tag name="KSO_WM_UNIT_SUBTYPE" val="v"/>
  <p:tag name="KSO_WM_TEMPLATE_CATEGORY" val="chip"/>
  <p:tag name="KSO_WM_TEMPLATE_INDEX" val="20220982"/>
  <p:tag name="KSO_WM_UNIT_TYPE" val="i"/>
  <p:tag name="KSO_WM_UNIT_INDEX" val="1"/>
  <p:tag name="KSO_WM_UNIT_ID" val="chip20220982_1*i*1"/>
  <p:tag name="KSO_WM_BEAUTIFY_FLAG" val="#wm#"/>
  <p:tag name="KSO_WM_TAG_VERSION" val="1.0"/>
  <p:tag name="KSO_WM_CHIP_GROUPID" val="618de16724ff74e2beea8c06"/>
  <p:tag name="KSO_WM_CHIP_XID" val="618de1679d7b144ec989f175"/>
  <p:tag name="KSO_WM_UNIT_DEC_AREA_ID" val="ee55b0b0c4d349e8b69449d043232a3f"/>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23312f0c7666413eba9f44cc3d6ad340"/>
</p:tagLst>
</file>

<file path=ppt/tags/tag136.xml><?xml version="1.0" encoding="utf-8"?>
<p:tagLst xmlns:p="http://schemas.openxmlformats.org/presentationml/2006/main">
  <p:tag name="KSO_WM_UNIT_SUBTYPE" val="v"/>
  <p:tag name="KSO_WM_TEMPLATE_CATEGORY" val="chip"/>
  <p:tag name="KSO_WM_TEMPLATE_INDEX" val="20220982"/>
  <p:tag name="KSO_WM_UNIT_TYPE" val="i"/>
  <p:tag name="KSO_WM_UNIT_INDEX" val="1"/>
  <p:tag name="KSO_WM_UNIT_ID" val="chip20220982_1*i*1"/>
  <p:tag name="KSO_WM_BEAUTIFY_FLAG" val="#wm#"/>
  <p:tag name="KSO_WM_TAG_VERSION" val="1.0"/>
  <p:tag name="KSO_WM_CHIP_GROUPID" val="618de16724ff74e2beea8c06"/>
  <p:tag name="KSO_WM_CHIP_XID" val="618de1679d7b144ec989f175"/>
  <p:tag name="KSO_WM_UNIT_DEC_AREA_ID" val="ee55b0b0c4d349e8b69449d043232a3f"/>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23312f0c7666413eba9f44cc3d6ad340"/>
</p:tagLst>
</file>

<file path=ppt/tags/tag137.xml><?xml version="1.0" encoding="utf-8"?>
<p:tagLst xmlns:p="http://schemas.openxmlformats.org/presentationml/2006/main">
  <p:tag name="KSO_WM_UNIT_SUBTYPE" val="v"/>
  <p:tag name="KSO_WM_TEMPLATE_CATEGORY" val="chip"/>
  <p:tag name="KSO_WM_TEMPLATE_INDEX" val="20220982"/>
  <p:tag name="KSO_WM_UNIT_TYPE" val="i"/>
  <p:tag name="KSO_WM_UNIT_INDEX" val="1"/>
  <p:tag name="KSO_WM_UNIT_ID" val="chip20220982_10*i*1"/>
  <p:tag name="KSO_WM_BEAUTIFY_FLAG" val="#wm#"/>
  <p:tag name="KSO_WM_TAG_VERSION" val="1.0"/>
  <p:tag name="KSO_WM_CHIP_GROUPID" val="618de16724ff74e2beea8c06"/>
  <p:tag name="KSO_WM_CHIP_XID" val="618e0b725268663be886273b"/>
  <p:tag name="KSO_WM_UNIT_DEC_AREA_ID" val="6ae7c7913cd54f1d93a22770cbce9d2d"/>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3940a6932de246059a94c8a77bc1d63d"/>
</p:tagLst>
</file>

<file path=ppt/tags/tag138.xml><?xml version="1.0" encoding="utf-8"?>
<p:tagLst xmlns:p="http://schemas.openxmlformats.org/presentationml/2006/main">
  <p:tag name="KSO_WM_UNIT_ISCONTENTSTITLE" val="0"/>
  <p:tag name="KSO_WM_UNIT_ISNUMDGMTITLE" val="0"/>
  <p:tag name="KSO_WM_UNIT_PRESET_TEXT" val="感谢各位的观看"/>
  <p:tag name="KSO_WM_UNIT_NOCLEAR" val="0"/>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custom20220982_1*a*1"/>
  <p:tag name="KSO_WM_TEMPLATE_CATEGORY" val="custom"/>
  <p:tag name="KSO_WM_TEMPLATE_INDEX" val="20220982"/>
  <p:tag name="KSO_WM_UNIT_LAYERLEVEL" val="1"/>
  <p:tag name="KSO_WM_TAG_VERSION" val="1.0"/>
  <p:tag name="KSO_WM_BEAUTIFY_FLAG" val="#wm#"/>
  <p:tag name="KSO_WM_UNIT_DEFAULT_FONT" val="54;66;2"/>
  <p:tag name="KSO_WM_UNIT_BLOCK" val="0"/>
  <p:tag name="KSO_WM_UNIT_DEC_AREA_ID" val="f55249102cd54497855014b7893883fe"/>
  <p:tag name="KSO_WM_CHIP_GROUPID" val="615163aed3dcef8fee32c2a0"/>
  <p:tag name="KSO_WM_CHIP_XID" val="615163aed3dcef8fee32c2a1"/>
  <p:tag name="KSO_WM_CHIP_FILLAREA_FILL_RULE" val="{&quot;fill_align&quot;:&quot;rm&quot;,&quot;fill_mode&quot;:&quot;adaptive&quot;,&quot;sacle_strategy&quot;:&quot;smart&quot;}"/>
  <p:tag name="KSO_WM_ASSEMBLE_CHIP_INDEX" val="14ac0be2f79f430a976de7bd37fe7a4c"/>
  <p:tag name="KSO_WM_UNIT_TEXT_FILL_FORE_SCHEMECOLOR_INDEX_BRIGHTNESS" val="0"/>
  <p:tag name="KSO_WM_UNIT_TEXT_FILL_FORE_SCHEMECOLOR_INDEX" val="13"/>
  <p:tag name="KSO_WM_UNIT_TEXT_FILL_TYPE" val="1"/>
  <p:tag name="KSO_WM_TEMPLATE_ASSEMBLE_XID" val="6197404ec75558f33bc39647"/>
  <p:tag name="KSO_WM_TEMPLATE_ASSEMBLE_GROUPID" val="618de16724ff74e2beea8c06"/>
</p:tagLst>
</file>

<file path=ppt/tags/tag139.xml><?xml version="1.0" encoding="utf-8"?>
<p:tagLst xmlns:p="http://schemas.openxmlformats.org/presentationml/2006/main">
  <p:tag name="KSO_WM_UNIT_PRESET_TEXT" val="TITLE"/>
  <p:tag name="KSO_WM_UNIT_NOCLEAR" val="0"/>
  <p:tag name="KSO_WM_UNIT_VALUE" val="5"/>
  <p:tag name="KSO_WM_UNIT_HIGHLIGHT" val="0"/>
  <p:tag name="KSO_WM_UNIT_COMPATIBLE" val="0"/>
  <p:tag name="KSO_WM_UNIT_DIAGRAM_ISNUMVISUAL" val="0"/>
  <p:tag name="KSO_WM_UNIT_DIAGRAM_ISREFERUNIT" val="0"/>
  <p:tag name="KSO_WM_UNIT_TYPE" val="b"/>
  <p:tag name="KSO_WM_UNIT_INDEX" val="1"/>
  <p:tag name="KSO_WM_UNIT_ID" val="custom20220982_1*b*1"/>
  <p:tag name="KSO_WM_TEMPLATE_CATEGORY" val="custom"/>
  <p:tag name="KSO_WM_TEMPLATE_INDEX" val="20220982"/>
  <p:tag name="KSO_WM_UNIT_LAYERLEVEL" val="1"/>
  <p:tag name="KSO_WM_TAG_VERSION" val="1.0"/>
  <p:tag name="KSO_WM_BEAUTIFY_FLAG" val="#wm#"/>
  <p:tag name="KSO_WM_UNIT_DEFAULT_FONT" val="32;48;2"/>
  <p:tag name="KSO_WM_UNIT_BLOCK" val="0"/>
  <p:tag name="KSO_WM_UNIT_DEC_AREA_ID" val="7dd65a2a31934984a8c885e9407d079e"/>
  <p:tag name="KSO_WM_UNIT_ISCONTENTSTITLE" val="0"/>
  <p:tag name="KSO_WM_UNIT_ISNUMDGMTITLE" val="0"/>
  <p:tag name="KSO_WM_CHIP_GROUPID" val="615163aed3dcef8fee32c2a0"/>
  <p:tag name="KSO_WM_CHIP_XID" val="615163aed3dcef8fee32c2a1"/>
  <p:tag name="KSO_WM_CHIP_FILLAREA_FILL_RULE" val="{&quot;fill_align&quot;:&quot;rm&quot;,&quot;fill_mode&quot;:&quot;adaptive&quot;,&quot;sacle_strategy&quot;:&quot;smart&quot;}"/>
  <p:tag name="KSO_WM_ASSEMBLE_CHIP_INDEX" val="14ac0be2f79f430a976de7bd37fe7a4c"/>
  <p:tag name="KSO_WM_UNIT_TEXT_FILL_FORE_SCHEMECOLOR_INDEX_BRIGHTNESS" val="0"/>
  <p:tag name="KSO_WM_UNIT_TEXT_FILL_FORE_SCHEMECOLOR_INDEX" val="13"/>
  <p:tag name="KSO_WM_UNIT_TEXT_FILL_TYPE" val="1"/>
  <p:tag name="KSO_WM_TEMPLATE_ASSEMBLE_XID" val="6197404ec75558f33bc39647"/>
  <p:tag name="KSO_WM_TEMPLATE_ASSEMBLE_GROUPID" val="618de16724ff74e2beea8c06"/>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SUBTYPE" val="v"/>
  <p:tag name="KSO_WM_TEMPLATE_CATEGORY" val="chip"/>
  <p:tag name="KSO_WM_TEMPLATE_INDEX" val="20220982"/>
  <p:tag name="KSO_WM_UNIT_TYPE" val="i"/>
  <p:tag name="KSO_WM_UNIT_INDEX" val="1"/>
  <p:tag name="KSO_WM_UNIT_ID" val="chip20220982_1*i*1"/>
  <p:tag name="KSO_WM_BEAUTIFY_FLAG" val="#wm#"/>
  <p:tag name="KSO_WM_TAG_VERSION" val="1.0"/>
  <p:tag name="KSO_WM_CHIP_GROUPID" val="618de16724ff74e2beea8c06"/>
  <p:tag name="KSO_WM_CHIP_XID" val="618de1679d7b144ec989f175"/>
  <p:tag name="KSO_WM_UNIT_DEC_AREA_ID" val="ee55b0b0c4d349e8b69449d043232a3f"/>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23312f0c7666413eba9f44cc3d6ad340"/>
  <p:tag name="KSO_WM_SLIDE_BACKGROUND_TYPE" val="general"/>
</p:tagLst>
</file>

<file path=ppt/tags/tag141.xml><?xml version="1.0" encoding="utf-8"?>
<p:tagLst xmlns:p="http://schemas.openxmlformats.org/presentationml/2006/main">
  <p:tag name="KSO_WM_SLIDE_BACKGROUND_TYPE" val="general"/>
</p:tagLst>
</file>

<file path=ppt/tags/tag142.xml><?xml version="1.0" encoding="utf-8"?>
<p:tagLst xmlns:p="http://schemas.openxmlformats.org/presentationml/2006/main">
  <p:tag name="KSO_WM_SLIDE_BACKGROUND_TYPE" val="general"/>
</p:tagLst>
</file>

<file path=ppt/tags/tag143.xml><?xml version="1.0" encoding="utf-8"?>
<p:tagLst xmlns:p="http://schemas.openxmlformats.org/presentationml/2006/main">
  <p:tag name="KSO_WM_SLIDE_BACKGROUND_TYPE" val="general"/>
</p:tagLst>
</file>

<file path=ppt/tags/tag144.xml><?xml version="1.0" encoding="utf-8"?>
<p:tagLst xmlns:p="http://schemas.openxmlformats.org/presentationml/2006/main">
  <p:tag name="KSO_WM_SLIDE_BACKGROUND_TYPE" val="general"/>
</p:tagLst>
</file>

<file path=ppt/tags/tag145.xml><?xml version="1.0" encoding="utf-8"?>
<p:tagLst xmlns:p="http://schemas.openxmlformats.org/presentationml/2006/main">
  <p:tag name="KSO_WM_UNIT_SUBTYPE" val="v"/>
  <p:tag name="KSO_WM_TEMPLATE_CATEGORY" val="chip"/>
  <p:tag name="KSO_WM_TEMPLATE_INDEX" val="20220982"/>
  <p:tag name="KSO_WM_UNIT_TYPE" val="i"/>
  <p:tag name="KSO_WM_UNIT_INDEX" val="1"/>
  <p:tag name="KSO_WM_UNIT_ID" val="chip20220982_1*i*1"/>
  <p:tag name="KSO_WM_BEAUTIFY_FLAG" val="#wm#"/>
  <p:tag name="KSO_WM_TAG_VERSION" val="1.0"/>
  <p:tag name="KSO_WM_CHIP_GROUPID" val="618de16724ff74e2beea8c06"/>
  <p:tag name="KSO_WM_CHIP_XID" val="618de1679d7b144ec989f175"/>
  <p:tag name="KSO_WM_UNIT_DEC_AREA_ID" val="2e5e0243c3104806b345b67ad6fabf3e"/>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961e230a15b640149b76a13991ae67d7"/>
  <p:tag name="KSO_WM_SLIDE_BACKGROUND_TYPE" val="frame"/>
</p:tagLst>
</file>

<file path=ppt/tags/tag14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bg20220286_2*i*1"/>
  <p:tag name="KSO_WM_UNIT_LAYERLEVEL" val="1"/>
  <p:tag name="KSO_WM_TAG_VERSION" val="1.0"/>
  <p:tag name="KSO_WM_BEAUTIFY_FLAG" val="#wm#"/>
  <p:tag name="KSO_WM_UNIT_BK_DARK_LIGHT" val="2"/>
  <p:tag name="KSO_WM_UNIT_SUBTYPE" val="h"/>
  <p:tag name="KSO_WM_UNIT_TYPE" val="i"/>
  <p:tag name="KSO_WM_UNIT_INDEX" val="1"/>
  <p:tag name="KSO_WM_TEMPLATE_CATEGORY" val="bg"/>
  <p:tag name="KSO_WM_TEMPLATE_INDEX" val="20220286"/>
  <p:tag name="KSO_WM_CHIP_GROUPID" val="612f6a61c37455bdf62a9584"/>
  <p:tag name="KSO_WM_CHIP_XID" val="612f6a61c37455bdf62a9586"/>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47.xml><?xml version="1.0" encoding="utf-8"?>
<p:tagLst xmlns:p="http://schemas.openxmlformats.org/presentationml/2006/main">
  <p:tag name="KSO_WM_SLIDE_BACKGROUND_TYPE" val="frame"/>
</p:tagLst>
</file>

<file path=ppt/tags/tag148.xml><?xml version="1.0" encoding="utf-8"?>
<p:tagLst xmlns:p="http://schemas.openxmlformats.org/presentationml/2006/main">
  <p:tag name="KSO_WM_SLIDE_BACKGROUND_TYPE" val="frame"/>
</p:tagLst>
</file>

<file path=ppt/tags/tag149.xml><?xml version="1.0" encoding="utf-8"?>
<p:tagLst xmlns:p="http://schemas.openxmlformats.org/presentationml/2006/main">
  <p:tag name="KSO_WM_SLIDE_BACKGROUND_TYPE" val="frame"/>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SLIDE_BACKGROUND_TYPE" val="frame"/>
</p:tagLst>
</file>

<file path=ppt/tags/tag151.xml><?xml version="1.0" encoding="utf-8"?>
<p:tagLst xmlns:p="http://schemas.openxmlformats.org/presentationml/2006/main">
  <p:tag name="KSO_WM_SLIDE_BACKGROUND_TYPE" val="frame"/>
</p:tagLst>
</file>

<file path=ppt/tags/tag152.xml><?xml version="1.0" encoding="utf-8"?>
<p:tagLst xmlns:p="http://schemas.openxmlformats.org/presentationml/2006/main">
  <p:tag name="KSO_WM_UNIT_SUBTYPE" val="v"/>
  <p:tag name="KSO_WM_TEMPLATE_CATEGORY" val="chip"/>
  <p:tag name="KSO_WM_TEMPLATE_INDEX" val="20220982"/>
  <p:tag name="KSO_WM_UNIT_TYPE" val="i"/>
  <p:tag name="KSO_WM_UNIT_INDEX" val="1"/>
  <p:tag name="KSO_WM_UNIT_ID" val="chip20220982_1*i*1"/>
  <p:tag name="KSO_WM_BEAUTIFY_FLAG" val="#wm#"/>
  <p:tag name="KSO_WM_TAG_VERSION" val="1.0"/>
  <p:tag name="KSO_WM_CHIP_GROUPID" val="618de16724ff74e2beea8c06"/>
  <p:tag name="KSO_WM_CHIP_XID" val="618de1679d7b144ec989f175"/>
  <p:tag name="KSO_WM_UNIT_DEC_AREA_ID" val="2e8e116890dd4d00b88c590aa0848184"/>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2a23f2387d9b4a0bb32fcdf769ae1caf"/>
  <p:tag name="KSO_WM_SLIDE_BACKGROUND_TYPE" val="leftRight"/>
</p:tagLst>
</file>

<file path=ppt/tags/tag15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bg20220286_3*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0286"/>
  <p:tag name="KSO_WM_CHIP_GROUPID" val="612f6a61c37455bdf62a9584"/>
  <p:tag name="KSO_WM_CHIP_XID" val="612f6a61c37455bdf62a9587"/>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54.xml><?xml version="1.0" encoding="utf-8"?>
<p:tagLst xmlns:p="http://schemas.openxmlformats.org/presentationml/2006/main">
  <p:tag name="KSO_WM_SLIDE_BACKGROUND_TYPE" val="leftRight"/>
</p:tagLst>
</file>

<file path=ppt/tags/tag155.xml><?xml version="1.0" encoding="utf-8"?>
<p:tagLst xmlns:p="http://schemas.openxmlformats.org/presentationml/2006/main">
  <p:tag name="KSO_WM_SLIDE_BACKGROUND_TYPE" val="leftRight"/>
</p:tagLst>
</file>

<file path=ppt/tags/tag156.xml><?xml version="1.0" encoding="utf-8"?>
<p:tagLst xmlns:p="http://schemas.openxmlformats.org/presentationml/2006/main">
  <p:tag name="KSO_WM_SLIDE_BACKGROUND_TYPE" val="leftRight"/>
</p:tagLst>
</file>

<file path=ppt/tags/tag157.xml><?xml version="1.0" encoding="utf-8"?>
<p:tagLst xmlns:p="http://schemas.openxmlformats.org/presentationml/2006/main">
  <p:tag name="KSO_WM_SLIDE_BACKGROUND_TYPE" val="leftRight"/>
</p:tagLst>
</file>

<file path=ppt/tags/tag158.xml><?xml version="1.0" encoding="utf-8"?>
<p:tagLst xmlns:p="http://schemas.openxmlformats.org/presentationml/2006/main">
  <p:tag name="KSO_WM_SLIDE_BACKGROUND_TYPE" val="leftRight"/>
</p:tagLst>
</file>

<file path=ppt/tags/tag159.xml><?xml version="1.0" encoding="utf-8"?>
<p:tagLst xmlns:p="http://schemas.openxmlformats.org/presentationml/2006/main">
  <p:tag name="KSO_WM_SLIDE_BACKGROUND_TYPE" val="leftRight"/>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UNIT_SUBTYPE" val="v"/>
  <p:tag name="KSO_WM_TEMPLATE_CATEGORY" val="chip"/>
  <p:tag name="KSO_WM_TEMPLATE_INDEX" val="20220982"/>
  <p:tag name="KSO_WM_UNIT_TYPE" val="i"/>
  <p:tag name="KSO_WM_UNIT_INDEX" val="1"/>
  <p:tag name="KSO_WM_UNIT_ID" val="chip20220982_1*i*1"/>
  <p:tag name="KSO_WM_BEAUTIFY_FLAG" val="#wm#"/>
  <p:tag name="KSO_WM_TAG_VERSION" val="1.0"/>
  <p:tag name="KSO_WM_CHIP_GROUPID" val="618de16724ff74e2beea8c06"/>
  <p:tag name="KSO_WM_CHIP_XID" val="618de1679d7b144ec989f175"/>
  <p:tag name="KSO_WM_UNIT_DEC_AREA_ID" val="c98164cefe6d4092b5e7427c3cafcf4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3e0fa55c0c64d8b9ebc523bbd83b542"/>
  <p:tag name="KSO_WM_SLIDE_BACKGROUND_TYPE" val="topBottom"/>
</p:tagLst>
</file>

<file path=ppt/tags/tag16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bg20220286_4*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0286"/>
  <p:tag name="KSO_WM_CHIP_GROUPID" val="612f6a61c37455bdf62a9584"/>
  <p:tag name="KSO_WM_CHIP_XID" val="612f6a61c37455bdf62a9588"/>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62.xml><?xml version="1.0" encoding="utf-8"?>
<p:tagLst xmlns:p="http://schemas.openxmlformats.org/presentationml/2006/main">
  <p:tag name="KSO_WM_SLIDE_BACKGROUND_TYPE" val="topBottom"/>
</p:tagLst>
</file>

<file path=ppt/tags/tag163.xml><?xml version="1.0" encoding="utf-8"?>
<p:tagLst xmlns:p="http://schemas.openxmlformats.org/presentationml/2006/main">
  <p:tag name="KSO_WM_SLIDE_BACKGROUND_TYPE" val="topBottom"/>
</p:tagLst>
</file>

<file path=ppt/tags/tag164.xml><?xml version="1.0" encoding="utf-8"?>
<p:tagLst xmlns:p="http://schemas.openxmlformats.org/presentationml/2006/main">
  <p:tag name="KSO_WM_SLIDE_BACKGROUND_TYPE" val="topBottom"/>
</p:tagLst>
</file>

<file path=ppt/tags/tag165.xml><?xml version="1.0" encoding="utf-8"?>
<p:tagLst xmlns:p="http://schemas.openxmlformats.org/presentationml/2006/main">
  <p:tag name="KSO_WM_SLIDE_BACKGROUND_TYPE" val="topBottom"/>
</p:tagLst>
</file>

<file path=ppt/tags/tag166.xml><?xml version="1.0" encoding="utf-8"?>
<p:tagLst xmlns:p="http://schemas.openxmlformats.org/presentationml/2006/main">
  <p:tag name="KSO_WM_SLIDE_BACKGROUND_TYPE" val="topBottom"/>
</p:tagLst>
</file>

<file path=ppt/tags/tag167.xml><?xml version="1.0" encoding="utf-8"?>
<p:tagLst xmlns:p="http://schemas.openxmlformats.org/presentationml/2006/main">
  <p:tag name="KSO_WM_SLIDE_BACKGROUND_TYPE" val="topBottom"/>
</p:tagLst>
</file>

<file path=ppt/tags/tag168.xml><?xml version="1.0" encoding="utf-8"?>
<p:tagLst xmlns:p="http://schemas.openxmlformats.org/presentationml/2006/main">
  <p:tag name="KSO_WM_UNIT_SUBTYPE" val="v"/>
  <p:tag name="KSO_WM_TEMPLATE_CATEGORY" val="chip"/>
  <p:tag name="KSO_WM_TEMPLATE_INDEX" val="20220982"/>
  <p:tag name="KSO_WM_UNIT_TYPE" val="i"/>
  <p:tag name="KSO_WM_UNIT_INDEX" val="1"/>
  <p:tag name="KSO_WM_UNIT_ID" val="chip20220982_1*i*1"/>
  <p:tag name="KSO_WM_BEAUTIFY_FLAG" val="#wm#"/>
  <p:tag name="KSO_WM_TAG_VERSION" val="1.0"/>
  <p:tag name="KSO_WM_CHIP_GROUPID" val="618de16724ff74e2beea8c06"/>
  <p:tag name="KSO_WM_CHIP_XID" val="618de1679d7b144ec989f175"/>
  <p:tag name="KSO_WM_UNIT_DEC_AREA_ID" val="2de595c74652422a8403151824a3e8af"/>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a4a0655e460946959e462636ee887ad4"/>
  <p:tag name="KSO_WM_SLIDE_BACKGROUND_TYPE" val="bottomTop"/>
</p:tagLst>
</file>

<file path=ppt/tags/tag16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bg20220286_5*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0286"/>
  <p:tag name="KSO_WM_CHIP_GROUPID" val="612f6a61c37455bdf62a9584"/>
  <p:tag name="KSO_WM_CHIP_XID" val="612f6a61c37455bdf62a9589"/>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SLIDE_BACKGROUND_TYPE" val="bottomTop"/>
</p:tagLst>
</file>

<file path=ppt/tags/tag171.xml><?xml version="1.0" encoding="utf-8"?>
<p:tagLst xmlns:p="http://schemas.openxmlformats.org/presentationml/2006/main">
  <p:tag name="KSO_WM_SLIDE_BACKGROUND_TYPE" val="bottomTop"/>
</p:tagLst>
</file>

<file path=ppt/tags/tag172.xml><?xml version="1.0" encoding="utf-8"?>
<p:tagLst xmlns:p="http://schemas.openxmlformats.org/presentationml/2006/main">
  <p:tag name="KSO_WM_SLIDE_BACKGROUND_TYPE" val="bottomTop"/>
</p:tagLst>
</file>

<file path=ppt/tags/tag173.xml><?xml version="1.0" encoding="utf-8"?>
<p:tagLst xmlns:p="http://schemas.openxmlformats.org/presentationml/2006/main">
  <p:tag name="KSO_WM_SLIDE_BACKGROUND_TYPE" val="bottomTop"/>
</p:tagLst>
</file>

<file path=ppt/tags/tag174.xml><?xml version="1.0" encoding="utf-8"?>
<p:tagLst xmlns:p="http://schemas.openxmlformats.org/presentationml/2006/main">
  <p:tag name="KSO_WM_SLIDE_BACKGROUND_TYPE" val="bottomTop"/>
</p:tagLst>
</file>

<file path=ppt/tags/tag175.xml><?xml version="1.0" encoding="utf-8"?>
<p:tagLst xmlns:p="http://schemas.openxmlformats.org/presentationml/2006/main">
  <p:tag name="KSO_WM_SLIDE_BACKGROUND_TYPE" val="bottomTop"/>
</p:tagLst>
</file>

<file path=ppt/tags/tag176.xml><?xml version="1.0" encoding="utf-8"?>
<p:tagLst xmlns:p="http://schemas.openxmlformats.org/presentationml/2006/main">
  <p:tag name="KSO_WM_UNIT_SUBTYPE" val="v"/>
  <p:tag name="KSO_WM_TEMPLATE_CATEGORY" val="chip"/>
  <p:tag name="KSO_WM_TEMPLATE_INDEX" val="20220982"/>
  <p:tag name="KSO_WM_UNIT_TYPE" val="i"/>
  <p:tag name="KSO_WM_UNIT_INDEX" val="1"/>
  <p:tag name="KSO_WM_UNIT_ID" val="chip20220982_1*i*1"/>
  <p:tag name="KSO_WM_BEAUTIFY_FLAG" val="#wm#"/>
  <p:tag name="KSO_WM_TAG_VERSION" val="1.0"/>
  <p:tag name="KSO_WM_CHIP_GROUPID" val="618de16724ff74e2beea8c06"/>
  <p:tag name="KSO_WM_CHIP_XID" val="618de1679d7b144ec989f175"/>
  <p:tag name="KSO_WM_UNIT_DEC_AREA_ID" val="e8ba168cce3b4a05ad68938b43a7cb0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ffc957d45a14366ae000f9b8db07d5b"/>
  <p:tag name="KSO_WM_SLIDE_BACKGROUND_TYPE" val="navigation"/>
</p:tagLst>
</file>

<file path=ppt/tags/tag17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bg20220286_6*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0286"/>
  <p:tag name="KSO_WM_CHIP_GROUPID" val="612f6a61c37455bdf62a9584"/>
  <p:tag name="KSO_WM_CHIP_XID" val="612f6a61c37455bdf62a958a"/>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78.xml><?xml version="1.0" encoding="utf-8"?>
<p:tagLst xmlns:p="http://schemas.openxmlformats.org/presentationml/2006/main">
  <p:tag name="KSO_WM_SLIDE_BACKGROUND_TYPE" val="navigation"/>
</p:tagLst>
</file>

<file path=ppt/tags/tag179.xml><?xml version="1.0" encoding="utf-8"?>
<p:tagLst xmlns:p="http://schemas.openxmlformats.org/presentationml/2006/main">
  <p:tag name="KSO_WM_SLIDE_BACKGROUND_TYPE" val="navigation"/>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SLIDE_BACKGROUND_TYPE" val="navigation"/>
</p:tagLst>
</file>

<file path=ppt/tags/tag181.xml><?xml version="1.0" encoding="utf-8"?>
<p:tagLst xmlns:p="http://schemas.openxmlformats.org/presentationml/2006/main">
  <p:tag name="KSO_WM_SLIDE_BACKGROUND_TYPE" val="navigation"/>
</p:tagLst>
</file>

<file path=ppt/tags/tag182.xml><?xml version="1.0" encoding="utf-8"?>
<p:tagLst xmlns:p="http://schemas.openxmlformats.org/presentationml/2006/main">
  <p:tag name="KSO_WM_SLIDE_BACKGROUND_TYPE" val="navigation"/>
</p:tagLst>
</file>

<file path=ppt/tags/tag183.xml><?xml version="1.0" encoding="utf-8"?>
<p:tagLst xmlns:p="http://schemas.openxmlformats.org/presentationml/2006/main">
  <p:tag name="KSO_WM_SLIDE_BACKGROUND_TYPE" val="navigation"/>
</p:tagLst>
</file>

<file path=ppt/tags/tag184.xml><?xml version="1.0" encoding="utf-8"?>
<p:tagLst xmlns:p="http://schemas.openxmlformats.org/presentationml/2006/main">
  <p:tag name="KSO_WM_SLIDE_BACKGROUND_TYPE" val="navigation"/>
</p:tagLst>
</file>

<file path=ppt/tags/tag185.xml><?xml version="1.0" encoding="utf-8"?>
<p:tagLst xmlns:p="http://schemas.openxmlformats.org/presentationml/2006/main">
  <p:tag name="KSO_WM_SLIDE_BACKGROUND_TYPE" val="navigation"/>
</p:tagLst>
</file>

<file path=ppt/tags/tag186.xml><?xml version="1.0" encoding="utf-8"?>
<p:tagLst xmlns:p="http://schemas.openxmlformats.org/presentationml/2006/main">
  <p:tag name="KSO_WM_UNIT_SUBTYPE" val="v"/>
  <p:tag name="KSO_WM_TEMPLATE_CATEGORY" val="chip"/>
  <p:tag name="KSO_WM_TEMPLATE_INDEX" val="20220982"/>
  <p:tag name="KSO_WM_UNIT_TYPE" val="i"/>
  <p:tag name="KSO_WM_UNIT_INDEX" val="1"/>
  <p:tag name="KSO_WM_UNIT_ID" val="chip20220982_1*i*1"/>
  <p:tag name="KSO_WM_BEAUTIFY_FLAG" val="#wm#"/>
  <p:tag name="KSO_WM_TAG_VERSION" val="1.0"/>
  <p:tag name="KSO_WM_CHIP_GROUPID" val="618de16724ff74e2beea8c06"/>
  <p:tag name="KSO_WM_CHIP_XID" val="618de1679d7b144ec989f175"/>
  <p:tag name="KSO_WM_UNIT_DEC_AREA_ID" val="34ce3b4e1f934feabbca181ba9f20b5a"/>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70f5aba4cd648a597b4822b028600be"/>
  <p:tag name="KSO_WM_SLIDE_BACKGROUND_TYPE" val="belt"/>
</p:tagLst>
</file>

<file path=ppt/tags/tag18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bg20220286_7*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0286"/>
  <p:tag name="KSO_WM_CHIP_GROUPID" val="612f6a61c37455bdf62a9584"/>
  <p:tag name="KSO_WM_CHIP_XID" val="612f6a61c37455bdf62a958b"/>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88.xml><?xml version="1.0" encoding="utf-8"?>
<p:tagLst xmlns:p="http://schemas.openxmlformats.org/presentationml/2006/main">
  <p:tag name="KSO_WM_SLIDE_BACKGROUND_TYPE" val="belt"/>
</p:tagLst>
</file>

<file path=ppt/tags/tag189.xml><?xml version="1.0" encoding="utf-8"?>
<p:tagLst xmlns:p="http://schemas.openxmlformats.org/presentationml/2006/main">
  <p:tag name="KSO_WM_SLIDE_BACKGROUND_TYPE" val="belt"/>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SLIDE_BACKGROUND_TYPE" val="belt"/>
</p:tagLst>
</file>

<file path=ppt/tags/tag191.xml><?xml version="1.0" encoding="utf-8"?>
<p:tagLst xmlns:p="http://schemas.openxmlformats.org/presentationml/2006/main">
  <p:tag name="KSO_WM_SLIDE_BACKGROUND_TYPE" val="belt"/>
</p:tagLst>
</file>

<file path=ppt/tags/tag192.xml><?xml version="1.0" encoding="utf-8"?>
<p:tagLst xmlns:p="http://schemas.openxmlformats.org/presentationml/2006/main">
  <p:tag name="KSO_WM_SLIDE_BACKGROUND_TYPE" val="belt"/>
</p:tagLst>
</file>

<file path=ppt/tags/tag193.xml><?xml version="1.0" encoding="utf-8"?>
<p:tagLst xmlns:p="http://schemas.openxmlformats.org/presentationml/2006/main">
  <p:tag name="KSO_WM_TEMPLATE_CATEGORY" val="custom"/>
  <p:tag name="KSO_WM_TEMPLATE_INDEX" val="20220982"/>
</p:tagLst>
</file>

<file path=ppt/tags/tag194.xml><?xml version="1.0" encoding="utf-8"?>
<p:tagLst xmlns:p="http://schemas.openxmlformats.org/presentationml/2006/main">
  <p:tag name="KSO_WM_TEMPLATE_CATEGORY" val="custom"/>
  <p:tag name="KSO_WM_TEMPLATE_INDEX" val="20220982"/>
</p:tagLst>
</file>

<file path=ppt/tags/tag195.xml><?xml version="1.0" encoding="utf-8"?>
<p:tagLst xmlns:p="http://schemas.openxmlformats.org/presentationml/2006/main">
  <p:tag name="KSO_WM_BEAUTIFY_FLAG" val="#wm#"/>
  <p:tag name="KSO_WM_TAG_VERSION" val="1.0"/>
  <p:tag name="KSO_WM_TEMPLATE_CATEGORY" val="custom"/>
  <p:tag name="KSO_WM_TEMPLATE_INDEX" val="20220982"/>
  <p:tag name="KSO_WM_CHIP_COLORING" val="1"/>
</p:tagLst>
</file>

<file path=ppt/tags/tag196.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97.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11417_1*f*2"/>
  <p:tag name="KSO_WM_TEMPLATE_CATEGORY" val="diagram"/>
  <p:tag name="KSO_WM_TEMPLATE_INDEX" val="20211417"/>
  <p:tag name="KSO_WM_UNIT_LAYERLEVEL" val="1"/>
  <p:tag name="KSO_WM_TAG_VERSION" val="1.0"/>
  <p:tag name="KSO_WM_BEAUTIFY_FLAG" val="#wm#"/>
  <p:tag name="KSO_WM_UNIT_DEFAULT_FONT" val="14;20;2"/>
  <p:tag name="KSO_WM_UNIT_BLOCK" val="0"/>
  <p:tag name="KSO_WM_UNIT_VALUE" val="160"/>
  <p:tag name="KSO_WM_UNIT_SHOW_EDIT_AREA_INDICATION" val="1"/>
  <p:tag name="KSO_WM_CHIP_GROUPID" val="5e6b05596848fb12bee65ac8"/>
  <p:tag name="KSO_WM_CHIP_XID" val="5e6b05596848fb12bee65aca"/>
  <p:tag name="KSO_WM_UNIT_DEC_AREA_ID" val="946235c3b0294eaab7d6574469beaa7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972d385e987f4609aeec050cdf379ec2"/>
  <p:tag name="KSO_WM_UNIT_SUPPORT_UNIT_TYPE" val="[&quot;d&quot;]"/>
  <p:tag name="KSO_WM_UNIT_TEXT_FILL_FORE_SCHEMECOLOR_INDEX_BRIGHTNESS" val="0.25"/>
  <p:tag name="KSO_WM_UNIT_TEXT_FILL_FORE_SCHEMECOLOR_INDEX" val="13"/>
  <p:tag name="KSO_WM_UNIT_TEXT_FILL_TYPE" val="1"/>
  <p:tag name="KSO_WM_TEMPLATE_ASSEMBLE_XID" val="60656f004054ed1e2fb8020f"/>
  <p:tag name="KSO_WM_TEMPLATE_ASSEMBLE_GROUPID" val="60656f004054ed1e2fb8020f"/>
</p:tagLst>
</file>

<file path=ppt/tags/tag198.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VALUE" val="27"/>
  <p:tag name="KSO_WM_UNIT_HIGHLIGHT" val="0"/>
  <p:tag name="KSO_WM_UNIT_COMPATIBLE" val="0"/>
  <p:tag name="KSO_WM_UNIT_DIAGRAM_ISNUMVISUAL" val="0"/>
  <p:tag name="KSO_WM_UNIT_DIAGRAM_ISREFERUNIT" val="0"/>
  <p:tag name="KSO_WM_UNIT_TYPE" val="a"/>
  <p:tag name="KSO_WM_UNIT_INDEX" val="1"/>
  <p:tag name="KSO_WM_UNIT_ID" val="diagram20220261_1*a*1"/>
  <p:tag name="KSO_WM_TEMPLATE_CATEGORY" val="diagram"/>
  <p:tag name="KSO_WM_TEMPLATE_INDEX" val="20220261"/>
  <p:tag name="KSO_WM_UNIT_LAYERLEVEL" val="1"/>
  <p:tag name="KSO_WM_TAG_VERSION" val="1.0"/>
  <p:tag name="KSO_WM_BEAUTIFY_FLAG" val="#wm#"/>
  <p:tag name="KSO_WM_UNIT_BLOCK" val="0"/>
  <p:tag name="KSO_WM_UNIT_SM_LIMIT_TYPE" val="2"/>
  <p:tag name="KSO_WM_UNIT_DEC_AREA_ID" val="48d74db8edac409e96a6d128c8b7ae2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7315_1*i*1"/>
  <p:tag name="KSO_WM_UNIT_LAYERLEVEL" val="1"/>
  <p:tag name="KSO_WM_TAG_VERSION" val="1.0"/>
  <p:tag name="KSO_WM_BEAUTIFY_FLAG" val="#wm#"/>
  <p:tag name="KSO_WM_UNIT_TYPE" val="i"/>
  <p:tag name="KSO_WM_UNIT_INDEX" val="1"/>
  <p:tag name="KSO_WM_SLIDE_BK_DARK_LIGHT" val="2"/>
  <p:tag name="KSO_WM_UNIT_BK_DARK_LIGHT" val="2"/>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TEMPLATE_CATEGORY" val="diagram"/>
  <p:tag name="KSO_WM_TEMPLATE_INDEX" val="20207315"/>
  <p:tag name="KSO_WM_UNIT_VALUE" val="901"/>
  <p:tag name="KSO_WM_TEMPLATE_ASSEMBLE_XID" val="6130c4e08b5cc6c91112a571"/>
  <p:tag name="KSO_WM_TEMPLATE_ASSEMBLE_GROUPID" val="6130c4e08b5cc6c91112a57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KSO_WM_SLIDE_ID" val="diagram20220261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261"/>
  <p:tag name="KSO_WM_SLIDE_LAYOUT" val="a_d"/>
  <p:tag name="KSO_WM_SLIDE_LAYOUT_CNT" val="1_1"/>
  <p:tag name="KSO_WM_SLIDE_TYPE" val="text"/>
  <p:tag name="KSO_WM_SLIDE_SUBTYPE" val="picTxt"/>
  <p:tag name="KSO_WM_SLIDE_LAYOUTTYPE" val="topbottom"/>
  <p:tag name="KSO_WM_SLIDE_SIZE" val="890*492"/>
  <p:tag name="KSO_WM_SLIDE_POSITION" val="36*24"/>
  <p:tag name="KSO_WM_SLIDE_LAYOUT_INFO" val="{&quot;backgroundInfo&quot;:[{&quot;bottom&quot;:0,&quot;bottomAbs&quot;:false,&quot;left&quot;:0,&quot;leftAbs&quot;:false,&quot;right&quot;:0,&quot;rightAbs&quot;:false,&quot;top&quot;:0,&quot;topAbs&quot;:false,&quot;type&quot;:&quot;general&quot;}],&quot;id&quot;:&quot;2022-06-09T13:58:36&quot;,&quot;maxSize&quot;:{&quot;size1&quot;:20},&quot;minSize&quot;:{&quot;size1&quot;:13.5},&quot;normalSize&quot;:{&quot;size1&quot;:13.5},&quot;subLayout&quot;:[{&quot;id&quot;:&quot;2022-06-09T13:58:36&quot;,&quot;margin&quot;:{&quot;bottom&quot;:0.026000002399086952,&quot;left&quot;:1.2699999809265137,&quot;right&quot;:1.2699999809265137,&quot;top&quot;:0.4230000078678131},&quot;type&quot;:0},{&quot;id&quot;:&quot;2022-06-09T13:58:36&quot;,&quot;margin&quot;:{&quot;bottom&quot;:0.847000002861023,&quot;left&quot;:1.2699999809265137,&quot;right&quot;:1.1990000009536743,&quot;top&quot;:1.2439998388290405},&quot;type&quot;:0}],&quot;type&quot;:0}"/>
  <p:tag name="KSO_WM_SLIDE_RATIO" val="1.777778"/>
  <p:tag name="KSO_WM_SLIDE_BACKGROUND" val="[&quot;general&quot;]"/>
</p:tagLst>
</file>

<file path=ppt/tags/tag201.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11417_1*f*2"/>
  <p:tag name="KSO_WM_TEMPLATE_CATEGORY" val="diagram"/>
  <p:tag name="KSO_WM_TEMPLATE_INDEX" val="20211417"/>
  <p:tag name="KSO_WM_UNIT_LAYERLEVEL" val="1"/>
  <p:tag name="KSO_WM_TAG_VERSION" val="1.0"/>
  <p:tag name="KSO_WM_BEAUTIFY_FLAG" val="#wm#"/>
  <p:tag name="KSO_WM_UNIT_DEFAULT_FONT" val="14;20;2"/>
  <p:tag name="KSO_WM_UNIT_BLOCK" val="0"/>
  <p:tag name="KSO_WM_UNIT_VALUE" val="160"/>
  <p:tag name="KSO_WM_UNIT_SHOW_EDIT_AREA_INDICATION" val="1"/>
  <p:tag name="KSO_WM_CHIP_GROUPID" val="5e6b05596848fb12bee65ac8"/>
  <p:tag name="KSO_WM_CHIP_XID" val="5e6b05596848fb12bee65aca"/>
  <p:tag name="KSO_WM_UNIT_DEC_AREA_ID" val="946235c3b0294eaab7d6574469beaa7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972d385e987f4609aeec050cdf379ec2"/>
  <p:tag name="KSO_WM_UNIT_SUPPORT_UNIT_TYPE" val="[&quot;d&quot;]"/>
  <p:tag name="KSO_WM_UNIT_TEXT_FILL_FORE_SCHEMECOLOR_INDEX_BRIGHTNESS" val="0.25"/>
  <p:tag name="KSO_WM_UNIT_TEXT_FILL_FORE_SCHEMECOLOR_INDEX" val="13"/>
  <p:tag name="KSO_WM_UNIT_TEXT_FILL_TYPE" val="1"/>
  <p:tag name="KSO_WM_TEMPLATE_ASSEMBLE_XID" val="60656f004054ed1e2fb8020f"/>
  <p:tag name="KSO_WM_TEMPLATE_ASSEMBLE_GROUPID" val="60656f004054ed1e2fb8020f"/>
</p:tagLst>
</file>

<file path=ppt/tags/tag202.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VALUE" val="27"/>
  <p:tag name="KSO_WM_UNIT_HIGHLIGHT" val="0"/>
  <p:tag name="KSO_WM_UNIT_COMPATIBLE" val="0"/>
  <p:tag name="KSO_WM_UNIT_DIAGRAM_ISNUMVISUAL" val="0"/>
  <p:tag name="KSO_WM_UNIT_DIAGRAM_ISREFERUNIT" val="0"/>
  <p:tag name="KSO_WM_UNIT_TYPE" val="a"/>
  <p:tag name="KSO_WM_UNIT_INDEX" val="1"/>
  <p:tag name="KSO_WM_UNIT_ID" val="diagram20220261_1*a*1"/>
  <p:tag name="KSO_WM_TEMPLATE_CATEGORY" val="diagram"/>
  <p:tag name="KSO_WM_TEMPLATE_INDEX" val="20220261"/>
  <p:tag name="KSO_WM_UNIT_LAYERLEVEL" val="1"/>
  <p:tag name="KSO_WM_TAG_VERSION" val="1.0"/>
  <p:tag name="KSO_WM_BEAUTIFY_FLAG" val="#wm#"/>
  <p:tag name="KSO_WM_UNIT_BLOCK" val="0"/>
  <p:tag name="KSO_WM_UNIT_SM_LIMIT_TYPE" val="2"/>
  <p:tag name="KSO_WM_UNIT_DEC_AREA_ID" val="48d74db8edac409e96a6d128c8b7ae2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7315_1*i*1"/>
  <p:tag name="KSO_WM_UNIT_LAYERLEVEL" val="1"/>
  <p:tag name="KSO_WM_TAG_VERSION" val="1.0"/>
  <p:tag name="KSO_WM_BEAUTIFY_FLAG" val="#wm#"/>
  <p:tag name="KSO_WM_UNIT_TYPE" val="i"/>
  <p:tag name="KSO_WM_UNIT_INDEX" val="1"/>
  <p:tag name="KSO_WM_SLIDE_BK_DARK_LIGHT" val="2"/>
  <p:tag name="KSO_WM_UNIT_BK_DARK_LIGHT" val="2"/>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TEMPLATE_CATEGORY" val="diagram"/>
  <p:tag name="KSO_WM_TEMPLATE_INDEX" val="20207315"/>
  <p:tag name="KSO_WM_UNIT_VALUE" val="901"/>
  <p:tag name="KSO_WM_TEMPLATE_ASSEMBLE_XID" val="6130c4e08b5cc6c91112a571"/>
  <p:tag name="KSO_WM_TEMPLATE_ASSEMBLE_GROUPID" val="6130c4e08b5cc6c91112a571"/>
</p:tagLst>
</file>

<file path=ppt/tags/tag204.xml><?xml version="1.0" encoding="utf-8"?>
<p:tagLst xmlns:p="http://schemas.openxmlformats.org/presentationml/2006/main">
  <p:tag name="KSO_WM_SLIDE_ID" val="diagram20220261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261"/>
  <p:tag name="KSO_WM_SLIDE_LAYOUT" val="a_d"/>
  <p:tag name="KSO_WM_SLIDE_LAYOUT_CNT" val="1_1"/>
  <p:tag name="KSO_WM_SLIDE_TYPE" val="text"/>
  <p:tag name="KSO_WM_SLIDE_SUBTYPE" val="picTxt"/>
  <p:tag name="KSO_WM_SLIDE_LAYOUTTYPE" val="topbottom"/>
  <p:tag name="KSO_WM_SLIDE_SIZE" val="890*492"/>
  <p:tag name="KSO_WM_SLIDE_POSITION" val="36*24"/>
  <p:tag name="KSO_WM_SLIDE_LAYOUT_INFO" val="{&quot;backgroundInfo&quot;:[{&quot;bottom&quot;:0,&quot;bottomAbs&quot;:false,&quot;left&quot;:0,&quot;leftAbs&quot;:false,&quot;right&quot;:0,&quot;rightAbs&quot;:false,&quot;top&quot;:0,&quot;topAbs&quot;:false,&quot;type&quot;:&quot;general&quot;}],&quot;id&quot;:&quot;2022-06-09T13:58:36&quot;,&quot;maxSize&quot;:{&quot;size1&quot;:20},&quot;minSize&quot;:{&quot;size1&quot;:13.5},&quot;normalSize&quot;:{&quot;size1&quot;:13.5},&quot;subLayout&quot;:[{&quot;id&quot;:&quot;2022-06-09T13:58:36&quot;,&quot;margin&quot;:{&quot;bottom&quot;:0.026000002399086952,&quot;left&quot;:1.2699999809265137,&quot;right&quot;:1.2699999809265137,&quot;top&quot;:0.4230000078678131},&quot;type&quot;:0},{&quot;id&quot;:&quot;2022-06-09T13:58:36&quot;,&quot;margin&quot;:{&quot;bottom&quot;:0.847000002861023,&quot;left&quot;:1.2699999809265137,&quot;right&quot;:1.1990000009536743,&quot;top&quot;:1.2439998388290405},&quot;type&quot;:0}],&quot;type&quot;:0}"/>
  <p:tag name="KSO_WM_SLIDE_RATIO" val="1.777778"/>
  <p:tag name="KSO_WM_SLIDE_BACKGROUND" val="[&quot;general&quot;]"/>
</p:tagLst>
</file>

<file path=ppt/tags/tag205.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11417_1*f*2"/>
  <p:tag name="KSO_WM_TEMPLATE_CATEGORY" val="diagram"/>
  <p:tag name="KSO_WM_TEMPLATE_INDEX" val="20211417"/>
  <p:tag name="KSO_WM_UNIT_LAYERLEVEL" val="1"/>
  <p:tag name="KSO_WM_TAG_VERSION" val="1.0"/>
  <p:tag name="KSO_WM_BEAUTIFY_FLAG" val="#wm#"/>
  <p:tag name="KSO_WM_UNIT_DEFAULT_FONT" val="14;20;2"/>
  <p:tag name="KSO_WM_UNIT_BLOCK" val="0"/>
  <p:tag name="KSO_WM_UNIT_VALUE" val="160"/>
  <p:tag name="KSO_WM_UNIT_SHOW_EDIT_AREA_INDICATION" val="1"/>
  <p:tag name="KSO_WM_CHIP_GROUPID" val="5e6b05596848fb12bee65ac8"/>
  <p:tag name="KSO_WM_CHIP_XID" val="5e6b05596848fb12bee65aca"/>
  <p:tag name="KSO_WM_UNIT_DEC_AREA_ID" val="946235c3b0294eaab7d6574469beaa7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972d385e987f4609aeec050cdf379ec2"/>
  <p:tag name="KSO_WM_UNIT_SUPPORT_UNIT_TYPE" val="[&quot;d&quot;]"/>
  <p:tag name="KSO_WM_UNIT_TEXT_FILL_FORE_SCHEMECOLOR_INDEX_BRIGHTNESS" val="0.25"/>
  <p:tag name="KSO_WM_UNIT_TEXT_FILL_FORE_SCHEMECOLOR_INDEX" val="13"/>
  <p:tag name="KSO_WM_UNIT_TEXT_FILL_TYPE" val="1"/>
  <p:tag name="KSO_WM_TEMPLATE_ASSEMBLE_XID" val="60656f004054ed1e2fb8020f"/>
  <p:tag name="KSO_WM_TEMPLATE_ASSEMBLE_GROUPID" val="60656f004054ed1e2fb8020f"/>
</p:tagLst>
</file>

<file path=ppt/tags/tag206.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VALUE" val="27"/>
  <p:tag name="KSO_WM_UNIT_HIGHLIGHT" val="0"/>
  <p:tag name="KSO_WM_UNIT_COMPATIBLE" val="0"/>
  <p:tag name="KSO_WM_UNIT_DIAGRAM_ISNUMVISUAL" val="0"/>
  <p:tag name="KSO_WM_UNIT_DIAGRAM_ISREFERUNIT" val="0"/>
  <p:tag name="KSO_WM_UNIT_TYPE" val="a"/>
  <p:tag name="KSO_WM_UNIT_INDEX" val="1"/>
  <p:tag name="KSO_WM_UNIT_ID" val="diagram20220261_1*a*1"/>
  <p:tag name="KSO_WM_TEMPLATE_CATEGORY" val="diagram"/>
  <p:tag name="KSO_WM_TEMPLATE_INDEX" val="20220261"/>
  <p:tag name="KSO_WM_UNIT_LAYERLEVEL" val="1"/>
  <p:tag name="KSO_WM_TAG_VERSION" val="1.0"/>
  <p:tag name="KSO_WM_BEAUTIFY_FLAG" val="#wm#"/>
  <p:tag name="KSO_WM_UNIT_BLOCK" val="0"/>
  <p:tag name="KSO_WM_UNIT_SM_LIMIT_TYPE" val="2"/>
  <p:tag name="KSO_WM_UNIT_DEC_AREA_ID" val="48d74db8edac409e96a6d128c8b7ae2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7315_1*i*1"/>
  <p:tag name="KSO_WM_UNIT_LAYERLEVEL" val="1"/>
  <p:tag name="KSO_WM_TAG_VERSION" val="1.0"/>
  <p:tag name="KSO_WM_BEAUTIFY_FLAG" val="#wm#"/>
  <p:tag name="KSO_WM_UNIT_TYPE" val="i"/>
  <p:tag name="KSO_WM_UNIT_INDEX" val="1"/>
  <p:tag name="KSO_WM_SLIDE_BK_DARK_LIGHT" val="2"/>
  <p:tag name="KSO_WM_UNIT_BK_DARK_LIGHT" val="2"/>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TEMPLATE_CATEGORY" val="diagram"/>
  <p:tag name="KSO_WM_TEMPLATE_INDEX" val="20207315"/>
  <p:tag name="KSO_WM_UNIT_VALUE" val="901"/>
  <p:tag name="KSO_WM_TEMPLATE_ASSEMBLE_XID" val="6130c4e08b5cc6c91112a571"/>
  <p:tag name="KSO_WM_TEMPLATE_ASSEMBLE_GROUPID" val="6130c4e08b5cc6c91112a571"/>
</p:tagLst>
</file>

<file path=ppt/tags/tag208.xml><?xml version="1.0" encoding="utf-8"?>
<p:tagLst xmlns:p="http://schemas.openxmlformats.org/presentationml/2006/main">
  <p:tag name="KSO_WM_SLIDE_ID" val="diagram20220261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261"/>
  <p:tag name="KSO_WM_SLIDE_LAYOUT" val="a_d"/>
  <p:tag name="KSO_WM_SLIDE_LAYOUT_CNT" val="1_1"/>
  <p:tag name="KSO_WM_SLIDE_TYPE" val="text"/>
  <p:tag name="KSO_WM_SLIDE_SUBTYPE" val="picTxt"/>
  <p:tag name="KSO_WM_SLIDE_LAYOUTTYPE" val="topbottom"/>
  <p:tag name="KSO_WM_SLIDE_SIZE" val="890*492"/>
  <p:tag name="KSO_WM_SLIDE_POSITION" val="36*24"/>
  <p:tag name="KSO_WM_SLIDE_LAYOUT_INFO" val="{&quot;backgroundInfo&quot;:[{&quot;bottom&quot;:0,&quot;bottomAbs&quot;:false,&quot;left&quot;:0,&quot;leftAbs&quot;:false,&quot;right&quot;:0,&quot;rightAbs&quot;:false,&quot;top&quot;:0,&quot;topAbs&quot;:false,&quot;type&quot;:&quot;general&quot;}],&quot;id&quot;:&quot;2022-06-09T13:58:36&quot;,&quot;maxSize&quot;:{&quot;size1&quot;:20},&quot;minSize&quot;:{&quot;size1&quot;:13.5},&quot;normalSize&quot;:{&quot;size1&quot;:13.5},&quot;subLayout&quot;:[{&quot;id&quot;:&quot;2022-06-09T13:58:36&quot;,&quot;margin&quot;:{&quot;bottom&quot;:0.026000002399086952,&quot;left&quot;:1.2699999809265137,&quot;right&quot;:1.2699999809265137,&quot;top&quot;:0.4230000078678131},&quot;type&quot;:0},{&quot;id&quot;:&quot;2022-06-09T13:58:36&quot;,&quot;margin&quot;:{&quot;bottom&quot;:0.847000002861023,&quot;left&quot;:1.2699999809265137,&quot;right&quot;:1.1990000009536743,&quot;top&quot;:1.2439998388290405},&quot;type&quot;:0}],&quot;type&quot;:0}"/>
  <p:tag name="KSO_WM_SLIDE_RATIO" val="1.777778"/>
  <p:tag name="KSO_WM_SLIDE_BACKGROUND" val="[&quot;general&quot;]"/>
</p:tagLst>
</file>

<file path=ppt/tags/tag209.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11417_1*f*2"/>
  <p:tag name="KSO_WM_TEMPLATE_CATEGORY" val="diagram"/>
  <p:tag name="KSO_WM_TEMPLATE_INDEX" val="20211417"/>
  <p:tag name="KSO_WM_UNIT_LAYERLEVEL" val="1"/>
  <p:tag name="KSO_WM_TAG_VERSION" val="1.0"/>
  <p:tag name="KSO_WM_BEAUTIFY_FLAG" val="#wm#"/>
  <p:tag name="KSO_WM_UNIT_DEFAULT_FONT" val="14;20;2"/>
  <p:tag name="KSO_WM_UNIT_BLOCK" val="0"/>
  <p:tag name="KSO_WM_UNIT_VALUE" val="160"/>
  <p:tag name="KSO_WM_UNIT_SHOW_EDIT_AREA_INDICATION" val="1"/>
  <p:tag name="KSO_WM_CHIP_GROUPID" val="5e6b05596848fb12bee65ac8"/>
  <p:tag name="KSO_WM_CHIP_XID" val="5e6b05596848fb12bee65aca"/>
  <p:tag name="KSO_WM_UNIT_DEC_AREA_ID" val="946235c3b0294eaab7d6574469beaa7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972d385e987f4609aeec050cdf379ec2"/>
  <p:tag name="KSO_WM_UNIT_SUPPORT_UNIT_TYPE" val="[&quot;d&quot;]"/>
  <p:tag name="KSO_WM_UNIT_TEXT_FILL_FORE_SCHEMECOLOR_INDEX_BRIGHTNESS" val="0.25"/>
  <p:tag name="KSO_WM_UNIT_TEXT_FILL_FORE_SCHEMECOLOR_INDEX" val="13"/>
  <p:tag name="KSO_WM_UNIT_TEXT_FILL_TYPE" val="1"/>
  <p:tag name="KSO_WM_TEMPLATE_ASSEMBLE_XID" val="60656f004054ed1e2fb8020f"/>
  <p:tag name="KSO_WM_TEMPLATE_ASSEMBLE_GROUPID" val="60656f004054ed1e2fb8020f"/>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VALUE" val="27"/>
  <p:tag name="KSO_WM_UNIT_HIGHLIGHT" val="0"/>
  <p:tag name="KSO_WM_UNIT_COMPATIBLE" val="0"/>
  <p:tag name="KSO_WM_UNIT_DIAGRAM_ISNUMVISUAL" val="0"/>
  <p:tag name="KSO_WM_UNIT_DIAGRAM_ISREFERUNIT" val="0"/>
  <p:tag name="KSO_WM_UNIT_TYPE" val="a"/>
  <p:tag name="KSO_WM_UNIT_INDEX" val="1"/>
  <p:tag name="KSO_WM_UNIT_ID" val="diagram20220261_1*a*1"/>
  <p:tag name="KSO_WM_TEMPLATE_CATEGORY" val="diagram"/>
  <p:tag name="KSO_WM_TEMPLATE_INDEX" val="20220261"/>
  <p:tag name="KSO_WM_UNIT_LAYERLEVEL" val="1"/>
  <p:tag name="KSO_WM_TAG_VERSION" val="1.0"/>
  <p:tag name="KSO_WM_BEAUTIFY_FLAG" val="#wm#"/>
  <p:tag name="KSO_WM_UNIT_BLOCK" val="0"/>
  <p:tag name="KSO_WM_UNIT_SM_LIMIT_TYPE" val="2"/>
  <p:tag name="KSO_WM_UNIT_DEC_AREA_ID" val="48d74db8edac409e96a6d128c8b7ae2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7315_1*i*1"/>
  <p:tag name="KSO_WM_UNIT_LAYERLEVEL" val="1"/>
  <p:tag name="KSO_WM_TAG_VERSION" val="1.0"/>
  <p:tag name="KSO_WM_BEAUTIFY_FLAG" val="#wm#"/>
  <p:tag name="KSO_WM_UNIT_TYPE" val="i"/>
  <p:tag name="KSO_WM_UNIT_INDEX" val="1"/>
  <p:tag name="KSO_WM_SLIDE_BK_DARK_LIGHT" val="2"/>
  <p:tag name="KSO_WM_UNIT_BK_DARK_LIGHT" val="2"/>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TEMPLATE_CATEGORY" val="diagram"/>
  <p:tag name="KSO_WM_TEMPLATE_INDEX" val="20207315"/>
  <p:tag name="KSO_WM_UNIT_VALUE" val="901"/>
  <p:tag name="KSO_WM_TEMPLATE_ASSEMBLE_XID" val="6130c4e08b5cc6c91112a571"/>
  <p:tag name="KSO_WM_TEMPLATE_ASSEMBLE_GROUPID" val="6130c4e08b5cc6c91112a571"/>
</p:tagLst>
</file>

<file path=ppt/tags/tag212.xml><?xml version="1.0" encoding="utf-8"?>
<p:tagLst xmlns:p="http://schemas.openxmlformats.org/presentationml/2006/main">
  <p:tag name="KSO_WM_SLIDE_ID" val="diagram20220261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261"/>
  <p:tag name="KSO_WM_SLIDE_LAYOUT" val="a_d"/>
  <p:tag name="KSO_WM_SLIDE_LAYOUT_CNT" val="1_1"/>
  <p:tag name="KSO_WM_SLIDE_TYPE" val="text"/>
  <p:tag name="KSO_WM_SLIDE_SUBTYPE" val="picTxt"/>
  <p:tag name="KSO_WM_SLIDE_LAYOUTTYPE" val="topbottom"/>
  <p:tag name="KSO_WM_SLIDE_SIZE" val="890*492"/>
  <p:tag name="KSO_WM_SLIDE_POSITION" val="36*24"/>
  <p:tag name="KSO_WM_SLIDE_LAYOUT_INFO" val="{&quot;backgroundInfo&quot;:[{&quot;bottom&quot;:0,&quot;bottomAbs&quot;:false,&quot;left&quot;:0,&quot;leftAbs&quot;:false,&quot;right&quot;:0,&quot;rightAbs&quot;:false,&quot;top&quot;:0,&quot;topAbs&quot;:false,&quot;type&quot;:&quot;general&quot;}],&quot;id&quot;:&quot;2022-06-09T13:58:36&quot;,&quot;maxSize&quot;:{&quot;size1&quot;:20},&quot;minSize&quot;:{&quot;size1&quot;:13.5},&quot;normalSize&quot;:{&quot;size1&quot;:13.5},&quot;subLayout&quot;:[{&quot;id&quot;:&quot;2022-06-09T13:58:36&quot;,&quot;margin&quot;:{&quot;bottom&quot;:0.026000002399086952,&quot;left&quot;:1.2699999809265137,&quot;right&quot;:1.2699999809265137,&quot;top&quot;:0.4230000078678131},&quot;type&quot;:0},{&quot;id&quot;:&quot;2022-06-09T13:58:36&quot;,&quot;margin&quot;:{&quot;bottom&quot;:0.847000002861023,&quot;left&quot;:1.2699999809265137,&quot;right&quot;:1.1990000009536743,&quot;top&quot;:1.2439998388290405},&quot;type&quot;:0}],&quot;type&quot;:0}"/>
  <p:tag name="KSO_WM_SLIDE_RATIO" val="1.777778"/>
  <p:tag name="KSO_WM_SLIDE_BACKGROUND" val="[&quot;general&quot;]"/>
</p:tagLst>
</file>

<file path=ppt/tags/tag213.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11417_1*f*2"/>
  <p:tag name="KSO_WM_TEMPLATE_CATEGORY" val="diagram"/>
  <p:tag name="KSO_WM_TEMPLATE_INDEX" val="20211417"/>
  <p:tag name="KSO_WM_UNIT_LAYERLEVEL" val="1"/>
  <p:tag name="KSO_WM_TAG_VERSION" val="1.0"/>
  <p:tag name="KSO_WM_BEAUTIFY_FLAG" val="#wm#"/>
  <p:tag name="KSO_WM_UNIT_DEFAULT_FONT" val="14;20;2"/>
  <p:tag name="KSO_WM_UNIT_BLOCK" val="0"/>
  <p:tag name="KSO_WM_UNIT_VALUE" val="160"/>
  <p:tag name="KSO_WM_UNIT_SHOW_EDIT_AREA_INDICATION" val="1"/>
  <p:tag name="KSO_WM_CHIP_GROUPID" val="5e6b05596848fb12bee65ac8"/>
  <p:tag name="KSO_WM_CHIP_XID" val="5e6b05596848fb12bee65aca"/>
  <p:tag name="KSO_WM_UNIT_DEC_AREA_ID" val="946235c3b0294eaab7d6574469beaa7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972d385e987f4609aeec050cdf379ec2"/>
  <p:tag name="KSO_WM_UNIT_SUPPORT_UNIT_TYPE" val="[&quot;d&quot;]"/>
  <p:tag name="KSO_WM_UNIT_TEXT_FILL_FORE_SCHEMECOLOR_INDEX_BRIGHTNESS" val="0.25"/>
  <p:tag name="KSO_WM_UNIT_TEXT_FILL_FORE_SCHEMECOLOR_INDEX" val="13"/>
  <p:tag name="KSO_WM_UNIT_TEXT_FILL_TYPE" val="1"/>
  <p:tag name="KSO_WM_TEMPLATE_ASSEMBLE_XID" val="60656f004054ed1e2fb8020f"/>
  <p:tag name="KSO_WM_TEMPLATE_ASSEMBLE_GROUPID" val="60656f004054ed1e2fb8020f"/>
</p:tagLst>
</file>

<file path=ppt/tags/tag214.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VALUE" val="27"/>
  <p:tag name="KSO_WM_UNIT_HIGHLIGHT" val="0"/>
  <p:tag name="KSO_WM_UNIT_COMPATIBLE" val="0"/>
  <p:tag name="KSO_WM_UNIT_DIAGRAM_ISNUMVISUAL" val="0"/>
  <p:tag name="KSO_WM_UNIT_DIAGRAM_ISREFERUNIT" val="0"/>
  <p:tag name="KSO_WM_UNIT_TYPE" val="a"/>
  <p:tag name="KSO_WM_UNIT_INDEX" val="1"/>
  <p:tag name="KSO_WM_UNIT_ID" val="diagram20220261_1*a*1"/>
  <p:tag name="KSO_WM_TEMPLATE_CATEGORY" val="diagram"/>
  <p:tag name="KSO_WM_TEMPLATE_INDEX" val="20220261"/>
  <p:tag name="KSO_WM_UNIT_LAYERLEVEL" val="1"/>
  <p:tag name="KSO_WM_TAG_VERSION" val="1.0"/>
  <p:tag name="KSO_WM_BEAUTIFY_FLAG" val="#wm#"/>
  <p:tag name="KSO_WM_UNIT_BLOCK" val="0"/>
  <p:tag name="KSO_WM_UNIT_SM_LIMIT_TYPE" val="2"/>
  <p:tag name="KSO_WM_UNIT_DEC_AREA_ID" val="48d74db8edac409e96a6d128c8b7ae2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7315_1*i*1"/>
  <p:tag name="KSO_WM_UNIT_LAYERLEVEL" val="1"/>
  <p:tag name="KSO_WM_TAG_VERSION" val="1.0"/>
  <p:tag name="KSO_WM_BEAUTIFY_FLAG" val="#wm#"/>
  <p:tag name="KSO_WM_UNIT_TYPE" val="i"/>
  <p:tag name="KSO_WM_UNIT_INDEX" val="1"/>
  <p:tag name="KSO_WM_SLIDE_BK_DARK_LIGHT" val="2"/>
  <p:tag name="KSO_WM_UNIT_BK_DARK_LIGHT" val="2"/>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TEMPLATE_CATEGORY" val="diagram"/>
  <p:tag name="KSO_WM_TEMPLATE_INDEX" val="20207315"/>
  <p:tag name="KSO_WM_UNIT_VALUE" val="901"/>
  <p:tag name="KSO_WM_TEMPLATE_ASSEMBLE_XID" val="6130c4e08b5cc6c91112a571"/>
  <p:tag name="KSO_WM_TEMPLATE_ASSEMBLE_GROUPID" val="6130c4e08b5cc6c91112a571"/>
</p:tagLst>
</file>

<file path=ppt/tags/tag216.xml><?xml version="1.0" encoding="utf-8"?>
<p:tagLst xmlns:p="http://schemas.openxmlformats.org/presentationml/2006/main">
  <p:tag name="KSO_WM_SLIDE_ID" val="diagram20220261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261"/>
  <p:tag name="KSO_WM_SLIDE_LAYOUT" val="a_d"/>
  <p:tag name="KSO_WM_SLIDE_LAYOUT_CNT" val="1_1"/>
  <p:tag name="KSO_WM_SLIDE_TYPE" val="text"/>
  <p:tag name="KSO_WM_SLIDE_SUBTYPE" val="picTxt"/>
  <p:tag name="KSO_WM_SLIDE_LAYOUTTYPE" val="topbottom"/>
  <p:tag name="KSO_WM_SLIDE_SIZE" val="890*492"/>
  <p:tag name="KSO_WM_SLIDE_POSITION" val="36*24"/>
  <p:tag name="KSO_WM_SLIDE_LAYOUT_INFO" val="{&quot;backgroundInfo&quot;:[{&quot;bottom&quot;:0,&quot;bottomAbs&quot;:false,&quot;left&quot;:0,&quot;leftAbs&quot;:false,&quot;right&quot;:0,&quot;rightAbs&quot;:false,&quot;top&quot;:0,&quot;topAbs&quot;:false,&quot;type&quot;:&quot;general&quot;}],&quot;id&quot;:&quot;2022-06-09T13:58:36&quot;,&quot;maxSize&quot;:{&quot;size1&quot;:20},&quot;minSize&quot;:{&quot;size1&quot;:13.5},&quot;normalSize&quot;:{&quot;size1&quot;:13.5},&quot;subLayout&quot;:[{&quot;id&quot;:&quot;2022-06-09T13:58:36&quot;,&quot;margin&quot;:{&quot;bottom&quot;:0.026000002399086952,&quot;left&quot;:1.2699999809265137,&quot;right&quot;:1.2699999809265137,&quot;top&quot;:0.4230000078678131},&quot;type&quot;:0},{&quot;id&quot;:&quot;2022-06-09T13:58:36&quot;,&quot;margin&quot;:{&quot;bottom&quot;:0.847000002861023,&quot;left&quot;:1.2699999809265137,&quot;right&quot;:1.1990000009536743,&quot;top&quot;:1.2439998388290405},&quot;type&quot;:0}],&quot;type&quot;:0}"/>
  <p:tag name="KSO_WM_SLIDE_RATIO" val="1.777778"/>
  <p:tag name="KSO_WM_SLIDE_BACKGROUND" val="[&quot;general&quot;]"/>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custom20205081_4*i*2"/>
  <p:tag name="KSO_WM_TEMPLATE_CATEGORY" val="custom"/>
  <p:tag name="KSO_WM_TEMPLATE_INDEX" val="20205081"/>
  <p:tag name="KSO_WM_UNIT_LAYERLEVEL" val="1"/>
  <p:tag name="KSO_WM_TAG_VERSION" val="1.0"/>
  <p:tag name="KSO_WM_BEAUTIFY_FLAG" val="#wm#"/>
  <p:tag name="KSO_WM_UNIT_LINE_FORE_SCHEMECOLOR_INDEX" val="14"/>
  <p:tag name="KSO_WM_UNIT_LINE_FILL_TYPE" val="2"/>
  <p:tag name="KSO_WM_UNIT_USESOURCEFORMAT_APPLY" val="1"/>
</p:tagLst>
</file>

<file path=ppt/tags/tag218.xml><?xml version="1.0" encoding="utf-8"?>
<p:tagLst xmlns:p="http://schemas.openxmlformats.org/presentationml/2006/main">
  <p:tag name="KSO_WM_UNIT_ISCONTENTSTITLE" val="1"/>
  <p:tag name="KSO_WM_UNIT_PRESET_TEXT" val="目录"/>
  <p:tag name="KSO_WM_UNIT_NOCLEAR" val="1"/>
  <p:tag name="KSO_WM_UNIT_VALUE" val="2"/>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05081_4*a*1"/>
  <p:tag name="KSO_WM_TEMPLATE_CATEGORY" val="custom"/>
  <p:tag name="KSO_WM_TEMPLATE_INDEX" val="20205081"/>
  <p:tag name="KSO_WM_UNIT_LAYERLEVEL" val="1"/>
  <p:tag name="KSO_WM_TAG_VERSION" val="1.0"/>
  <p:tag name="KSO_WM_BEAUTIFY_FLAG" val="#wm#"/>
  <p:tag name="KSO_WM_UNIT_ISNUMDGMTITLE" val="0"/>
  <p:tag name="KSO_WM_UNIT_TEXT_FILL_FORE_SCHEMECOLOR_INDEX" val="13"/>
  <p:tag name="KSO_WM_UNIT_TEXT_FILL_TYPE" val="1"/>
  <p:tag name="KSO_WM_UNIT_USESOURCEFORMAT_APPLY" val="1"/>
</p:tagLst>
</file>

<file path=ppt/tags/tag219.xml><?xml version="1.0" encoding="utf-8"?>
<p:tagLst xmlns:p="http://schemas.openxmlformats.org/presentationml/2006/main">
  <p:tag name="KSO_WM_UNIT_ISCONTENTSTITLE" val="0"/>
  <p:tag name="KSO_WM_UNIT_PRESET_TEXT" val="CONTENTS"/>
  <p:tag name="KSO_WM_UNIT_NOCLEAR" val="1"/>
  <p:tag name="KSO_WM_UNIT_VALUE" val="7"/>
  <p:tag name="KSO_WM_UNIT_HIGHLIGHT" val="0"/>
  <p:tag name="KSO_WM_UNIT_COMPATIBLE" val="0"/>
  <p:tag name="KSO_WM_UNIT_DIAGRAM_ISNUMVISUAL" val="0"/>
  <p:tag name="KSO_WM_UNIT_DIAGRAM_ISREFERUNIT" val="0"/>
  <p:tag name="KSO_WM_DIAGRAM_GROUP_CODE" val="l1-1"/>
  <p:tag name="KSO_WM_UNIT_TYPE" val="b"/>
  <p:tag name="KSO_WM_UNIT_INDEX" val="1"/>
  <p:tag name="KSO_WM_UNIT_ID" val="custom20205081_4*b*1"/>
  <p:tag name="KSO_WM_TEMPLATE_CATEGORY" val="custom"/>
  <p:tag name="KSO_WM_TEMPLATE_INDEX" val="20205081"/>
  <p:tag name="KSO_WM_UNIT_LAYERLEVEL" val="1"/>
  <p:tag name="KSO_WM_TAG_VERSION" val="1.0"/>
  <p:tag name="KSO_WM_BEAUTIFY_FLAG" val="#wm#"/>
  <p:tag name="KSO_WM_UNIT_ISNUMDGMTITLE" val="0"/>
  <p:tag name="KSO_WM_UNIT_TEXT_FILL_FORE_SCHEMECOLOR_INDEX" val="13"/>
  <p:tag name="KSO_WM_UNIT_TEXT_FILL_TYPE" val="1"/>
  <p:tag name="KSO_WM_UNIT_USESOURCEFORMAT_APPLY"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05081_4*i*1"/>
  <p:tag name="KSO_WM_TEMPLATE_CATEGORY" val="custom"/>
  <p:tag name="KSO_WM_TEMPLATE_INDEX" val="20205081"/>
  <p:tag name="KSO_WM_UNIT_LAYERLEVEL" val="1"/>
  <p:tag name="KSO_WM_TAG_VERSION" val="1.0"/>
  <p:tag name="KSO_WM_BEAUTIFY_FLAG" val="#wm#"/>
  <p:tag name="KSO_WM_UNIT_FILL_FORE_SCHEMECOLOR_INDEX" val="13"/>
  <p:tag name="KSO_WM_UNIT_FILL_TYPE" val="1"/>
  <p:tag name="KSO_WM_UNIT_TEXT_FILL_FORE_SCHEMECOLOR_INDEX" val="2"/>
  <p:tag name="KSO_WM_UNIT_TEXT_FILL_TYPE" val="1"/>
  <p:tag name="KSO_WM_UNIT_USESOURCEFORMAT_APPLY" val="1"/>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081_5*l_h_i*1_1_1"/>
  <p:tag name="KSO_WM_TEMPLATE_CATEGORY" val="custom"/>
  <p:tag name="KSO_WM_TEMPLATE_INDEX" val="20205081"/>
  <p:tag name="KSO_WM_UNIT_LAYERLEVEL" val="1_1_1"/>
  <p:tag name="KSO_WM_TAG_VERSION" val="1.0"/>
  <p:tag name="KSO_WM_BEAUTIFY_FLAG" val="#wm#"/>
  <p:tag name="KSO_WM_DIAGRAM_GROUP_CODE" val="l1-1"/>
  <p:tag name="KSO_WM_UNIT_TYPE" val="l_h_i"/>
  <p:tag name="KSO_WM_UNIT_INDEX" val="1_1_1"/>
  <p:tag name="KSO_WM_UNIT_TEXT_FILL_FORE_SCHEMECOLOR_INDEX_BRIGHTNESS" val="0"/>
  <p:tag name="KSO_WM_UNIT_TEXT_FILL_FORE_SCHEMECOLOR_INDEX" val="13"/>
  <p:tag name="KSO_WM_UNIT_TEXT_FILL_TYPE" val="1"/>
  <p:tag name="KSO_WM_UNIT_USESOURCEFORMAT_APPLY" val="1"/>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081_5*l_h_f*1_1_1"/>
  <p:tag name="KSO_WM_TEMPLATE_CATEGORY" val="custom"/>
  <p:tag name="KSO_WM_TEMPLATE_INDEX" val="20205081"/>
  <p:tag name="KSO_WM_UNIT_LAYERLEVEL" val="1_1_1"/>
  <p:tag name="KSO_WM_TAG_VERSION" val="1.0"/>
  <p:tag name="KSO_WM_BEAUTIFY_FLAG" val="#wm#"/>
  <p:tag name="KSO_WM_UNIT_ISCONTENTSTITLE" val="0"/>
  <p:tag name="KSO_WM_UNIT_PRESET_TEXT" val="单击输入章节标题......"/>
  <p:tag name="KSO_WM_UNIT_NOCLEAR" val="0"/>
  <p:tag name="KSO_WM_UNIT_VALUE" val="16"/>
  <p:tag name="KSO_WM_DIAGRAM_GROUP_CODE" val="l1-1"/>
  <p:tag name="KSO_WM_UNIT_TYPE" val="l_h_f"/>
  <p:tag name="KSO_WM_UNIT_INDEX" val="1_1_1"/>
  <p:tag name="KSO_WM_UNIT_SHOW_EDIT_AREA_INDICATION" val="1"/>
  <p:tag name="KSO_WM_UNIT_TEXT_FILL_FORE_SCHEMECOLOR_INDEX_BRIGHTNESS" val="0.35"/>
  <p:tag name="KSO_WM_UNIT_TEXT_FILL_FORE_SCHEMECOLOR_INDEX" val="13"/>
  <p:tag name="KSO_WM_UNIT_TEXT_FILL_TYPE" val="1"/>
  <p:tag name="KSO_WM_UNIT_USESOURCEFORMAT_APPLY" val="1"/>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081_5*l_h_i*1_2_1"/>
  <p:tag name="KSO_WM_TEMPLATE_CATEGORY" val="custom"/>
  <p:tag name="KSO_WM_TEMPLATE_INDEX" val="20205081"/>
  <p:tag name="KSO_WM_UNIT_LAYERLEVEL" val="1_1_1"/>
  <p:tag name="KSO_WM_TAG_VERSION" val="1.0"/>
  <p:tag name="KSO_WM_BEAUTIFY_FLAG" val="#wm#"/>
  <p:tag name="KSO_WM_DIAGRAM_GROUP_CODE" val="l1-1"/>
  <p:tag name="KSO_WM_UNIT_TYPE" val="l_h_i"/>
  <p:tag name="KSO_WM_UNIT_INDEX" val="1_2_1"/>
  <p:tag name="KSO_WM_UNIT_TEXT_FILL_FORE_SCHEMECOLOR_INDEX_BRIGHTNESS" val="0"/>
  <p:tag name="KSO_WM_UNIT_TEXT_FILL_FORE_SCHEMECOLOR_INDEX" val="13"/>
  <p:tag name="KSO_WM_UNIT_TEXT_FILL_TYPE" val="1"/>
  <p:tag name="KSO_WM_UNIT_USESOURCEFORMAT_APPLY" val="1"/>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081_5*l_h_i*1_3_1"/>
  <p:tag name="KSO_WM_TEMPLATE_CATEGORY" val="custom"/>
  <p:tag name="KSO_WM_TEMPLATE_INDEX" val="20205081"/>
  <p:tag name="KSO_WM_UNIT_LAYERLEVEL" val="1_1_1"/>
  <p:tag name="KSO_WM_TAG_VERSION" val="1.0"/>
  <p:tag name="KSO_WM_BEAUTIFY_FLAG" val="#wm#"/>
  <p:tag name="KSO_WM_DIAGRAM_GROUP_CODE" val="l1-1"/>
  <p:tag name="KSO_WM_UNIT_TYPE" val="l_h_i"/>
  <p:tag name="KSO_WM_UNIT_INDEX" val="1_3_1"/>
  <p:tag name="KSO_WM_UNIT_TEXT_FILL_FORE_SCHEMECOLOR_INDEX_BRIGHTNESS" val="0"/>
  <p:tag name="KSO_WM_UNIT_TEXT_FILL_FORE_SCHEMECOLOR_INDEX" val="13"/>
  <p:tag name="KSO_WM_UNIT_TEXT_FILL_TYPE" val="1"/>
  <p:tag name="KSO_WM_UNIT_USESOURCEFORMAT_APPLY" val="1"/>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081_5*l_h_i*1_4_1"/>
  <p:tag name="KSO_WM_TEMPLATE_CATEGORY" val="custom"/>
  <p:tag name="KSO_WM_TEMPLATE_INDEX" val="20205081"/>
  <p:tag name="KSO_WM_UNIT_LAYERLEVEL" val="1_1_1"/>
  <p:tag name="KSO_WM_TAG_VERSION" val="1.0"/>
  <p:tag name="KSO_WM_BEAUTIFY_FLAG" val="#wm#"/>
  <p:tag name="KSO_WM_DIAGRAM_GROUP_CODE" val="l1-1"/>
  <p:tag name="KSO_WM_UNIT_TYPE" val="l_h_i"/>
  <p:tag name="KSO_WM_UNIT_INDEX" val="1_4_1"/>
  <p:tag name="KSO_WM_UNIT_TEXT_FILL_FORE_SCHEMECOLOR_INDEX_BRIGHTNESS" val="0"/>
  <p:tag name="KSO_WM_UNIT_TEXT_FILL_FORE_SCHEMECOLOR_INDEX" val="13"/>
  <p:tag name="KSO_WM_UNIT_TEXT_FILL_TYPE" val="1"/>
  <p:tag name="KSO_WM_UNIT_USESOURCEFORMAT_APPLY" val="1"/>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081_5*l_h_i*1_5_1"/>
  <p:tag name="KSO_WM_TEMPLATE_CATEGORY" val="custom"/>
  <p:tag name="KSO_WM_TEMPLATE_INDEX" val="20205081"/>
  <p:tag name="KSO_WM_UNIT_LAYERLEVEL" val="1_1_1"/>
  <p:tag name="KSO_WM_TAG_VERSION" val="1.0"/>
  <p:tag name="KSO_WM_BEAUTIFY_FLAG" val="#wm#"/>
  <p:tag name="KSO_WM_DIAGRAM_GROUP_CODE" val="l1-1"/>
  <p:tag name="KSO_WM_UNIT_TYPE" val="l_h_i"/>
  <p:tag name="KSO_WM_UNIT_INDEX" val="1_5_1"/>
  <p:tag name="KSO_WM_UNIT_TEXT_FILL_FORE_SCHEMECOLOR_INDEX_BRIGHTNESS" val="0"/>
  <p:tag name="KSO_WM_UNIT_TEXT_FILL_FORE_SCHEMECOLOR_INDEX" val="13"/>
  <p:tag name="KSO_WM_UNIT_TEXT_FILL_TYPE" val="1"/>
  <p:tag name="KSO_WM_UNIT_USESOURCEFORMAT_APPLY" val="1"/>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081_5*l_h_f*1_2_1"/>
  <p:tag name="KSO_WM_TEMPLATE_CATEGORY" val="custom"/>
  <p:tag name="KSO_WM_TEMPLATE_INDEX" val="20205081"/>
  <p:tag name="KSO_WM_UNIT_LAYERLEVEL" val="1_1_1"/>
  <p:tag name="KSO_WM_TAG_VERSION" val="1.0"/>
  <p:tag name="KSO_WM_BEAUTIFY_FLAG" val="#wm#"/>
  <p:tag name="KSO_WM_UNIT_ISCONTENTSTITLE" val="0"/>
  <p:tag name="KSO_WM_UNIT_PRESET_TEXT" val="单击输入章节标题......"/>
  <p:tag name="KSO_WM_UNIT_NOCLEAR" val="0"/>
  <p:tag name="KSO_WM_UNIT_VALUE" val="16"/>
  <p:tag name="KSO_WM_DIAGRAM_GROUP_CODE" val="l1-1"/>
  <p:tag name="KSO_WM_UNIT_TYPE" val="l_h_f"/>
  <p:tag name="KSO_WM_UNIT_INDEX" val="1_2_1"/>
  <p:tag name="KSO_WM_UNIT_SHOW_EDIT_AREA_INDICATION" val="1"/>
  <p:tag name="KSO_WM_UNIT_TEXT_FILL_FORE_SCHEMECOLOR_INDEX_BRIGHTNESS" val="0.35"/>
  <p:tag name="KSO_WM_UNIT_TEXT_FILL_FORE_SCHEMECOLOR_INDEX" val="13"/>
  <p:tag name="KSO_WM_UNIT_TEXT_FILL_TYPE" val="1"/>
  <p:tag name="KSO_WM_UNIT_USESOURCEFORMAT_APPLY" val="1"/>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081_5*l_h_f*1_3_1"/>
  <p:tag name="KSO_WM_TEMPLATE_CATEGORY" val="custom"/>
  <p:tag name="KSO_WM_TEMPLATE_INDEX" val="20205081"/>
  <p:tag name="KSO_WM_UNIT_LAYERLEVEL" val="1_1_1"/>
  <p:tag name="KSO_WM_TAG_VERSION" val="1.0"/>
  <p:tag name="KSO_WM_BEAUTIFY_FLAG" val="#wm#"/>
  <p:tag name="KSO_WM_UNIT_ISCONTENTSTITLE" val="0"/>
  <p:tag name="KSO_WM_UNIT_PRESET_TEXT" val="单击输入章节标题......"/>
  <p:tag name="KSO_WM_UNIT_NOCLEAR" val="0"/>
  <p:tag name="KSO_WM_UNIT_VALUE" val="16"/>
  <p:tag name="KSO_WM_DIAGRAM_GROUP_CODE" val="l1-1"/>
  <p:tag name="KSO_WM_UNIT_TYPE" val="l_h_f"/>
  <p:tag name="KSO_WM_UNIT_INDEX" val="1_3_1"/>
  <p:tag name="KSO_WM_UNIT_SHOW_EDIT_AREA_INDICATION" val="1"/>
  <p:tag name="KSO_WM_UNIT_TEXT_FILL_FORE_SCHEMECOLOR_INDEX_BRIGHTNESS" val="0.35"/>
  <p:tag name="KSO_WM_UNIT_TEXT_FILL_FORE_SCHEMECOLOR_INDEX" val="13"/>
  <p:tag name="KSO_WM_UNIT_TEXT_FILL_TYPE" val="1"/>
  <p:tag name="KSO_WM_UNIT_USESOURCEFORMAT_APPLY" val="1"/>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081_5*l_h_f*1_4_1"/>
  <p:tag name="KSO_WM_TEMPLATE_CATEGORY" val="custom"/>
  <p:tag name="KSO_WM_TEMPLATE_INDEX" val="20205081"/>
  <p:tag name="KSO_WM_UNIT_LAYERLEVEL" val="1_1_1"/>
  <p:tag name="KSO_WM_TAG_VERSION" val="1.0"/>
  <p:tag name="KSO_WM_BEAUTIFY_FLAG" val="#wm#"/>
  <p:tag name="KSO_WM_UNIT_ISCONTENTSTITLE" val="0"/>
  <p:tag name="KSO_WM_UNIT_PRESET_TEXT" val="单击输入章节标题......"/>
  <p:tag name="KSO_WM_UNIT_NOCLEAR" val="0"/>
  <p:tag name="KSO_WM_UNIT_VALUE" val="16"/>
  <p:tag name="KSO_WM_DIAGRAM_GROUP_CODE" val="l1-1"/>
  <p:tag name="KSO_WM_UNIT_TYPE" val="l_h_f"/>
  <p:tag name="KSO_WM_UNIT_INDEX" val="1_4_1"/>
  <p:tag name="KSO_WM_UNIT_SHOW_EDIT_AREA_INDICATION" val="1"/>
  <p:tag name="KSO_WM_UNIT_TEXT_FILL_FORE_SCHEMECOLOR_INDEX_BRIGHTNESS" val="0.35"/>
  <p:tag name="KSO_WM_UNIT_TEXT_FILL_FORE_SCHEMECOLOR_INDEX" val="13"/>
  <p:tag name="KSO_WM_UNIT_TEXT_FILL_TYPE" val="1"/>
  <p:tag name="KSO_WM_UNIT_USESOURCEFORMAT_APPLY" val="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081_5*l_h_f*1_5_1"/>
  <p:tag name="KSO_WM_TEMPLATE_CATEGORY" val="custom"/>
  <p:tag name="KSO_WM_TEMPLATE_INDEX" val="20205081"/>
  <p:tag name="KSO_WM_UNIT_LAYERLEVEL" val="1_1_1"/>
  <p:tag name="KSO_WM_TAG_VERSION" val="1.0"/>
  <p:tag name="KSO_WM_BEAUTIFY_FLAG" val="#wm#"/>
  <p:tag name="KSO_WM_UNIT_ISCONTENTSTITLE" val="0"/>
  <p:tag name="KSO_WM_UNIT_PRESET_TEXT" val="单击输入章节标题......"/>
  <p:tag name="KSO_WM_UNIT_NOCLEAR" val="0"/>
  <p:tag name="KSO_WM_UNIT_VALUE" val="16"/>
  <p:tag name="KSO_WM_DIAGRAM_GROUP_CODE" val="l1-1"/>
  <p:tag name="KSO_WM_UNIT_TYPE" val="l_h_f"/>
  <p:tag name="KSO_WM_UNIT_INDEX" val="1_5_1"/>
  <p:tag name="KSO_WM_UNIT_SHOW_EDIT_AREA_INDICATION" val="1"/>
  <p:tag name="KSO_WM_UNIT_TEXT_FILL_FORE_SCHEMECOLOR_INDEX_BRIGHTNESS" val="0.35"/>
  <p:tag name="KSO_WM_UNIT_TEXT_FILL_FORE_SCHEMECOLOR_INDEX" val="13"/>
  <p:tag name="KSO_WM_UNIT_TEXT_FILL_TYPE" val="1"/>
  <p:tag name="KSO_WM_UNIT_USESOURCEFORMAT_APPLY" val="1"/>
</p:tagLst>
</file>

<file path=ppt/tags/tag231.xml><?xml version="1.0" encoding="utf-8"?>
<p:tagLst xmlns:p="http://schemas.openxmlformats.org/presentationml/2006/main">
  <p:tag name="KSO_WM_SLIDE_ID" val="custom20205081_4"/>
  <p:tag name="KSO_WM_TEMPLATE_SUBCATEGORY" val="19"/>
  <p:tag name="KSO_WM_TEMPLATE_MASTER_TYPE" val="0"/>
  <p:tag name="KSO_WM_TEMPLATE_COLOR_TYPE" val="1"/>
  <p:tag name="KSO_WM_SLIDE_TYPE" val="contents"/>
  <p:tag name="KSO_WM_SLIDE_SUBTYPE" val="diag"/>
  <p:tag name="KSO_WM_SLIDE_ITEM_CNT" val="5"/>
  <p:tag name="KSO_WM_SLIDE_INDEX" val="4"/>
  <p:tag name="KSO_WM_DIAGRAM_GROUP_CODE" val="l1-1"/>
  <p:tag name="KSO_WM_SLIDE_DIAGTYPE" val="l"/>
  <p:tag name="KSO_WM_TAG_VERSION" val="1.0"/>
  <p:tag name="KSO_WM_BEAUTIFY_FLAG" val="#wm#"/>
  <p:tag name="KSO_WM_TEMPLATE_CATEGORY" val="custom"/>
  <p:tag name="KSO_WM_TEMPLATE_INDEX" val="20205081"/>
  <p:tag name="KSO_WM_SLIDE_LAYOUT" val="a_b_l"/>
  <p:tag name="KSO_WM_SLIDE_LAYOUT_CNT" val="1_1_1"/>
  <p:tag name="KSO_WM_UNIT_SHOW_EDIT_AREA_INDICATION" val="1"/>
</p:tagLst>
</file>

<file path=ppt/tags/tag232.xml><?xml version="1.0" encoding="utf-8"?>
<p:tagLst xmlns:p="http://schemas.openxmlformats.org/presentationml/2006/main">
  <p:tag name="KSO_WM_UNIT_NOCLEAR" val="0"/>
  <p:tag name="KSO_WM_UNIT_VALUE" val="1"/>
  <p:tag name="KSO_WM_UNIT_HIGHLIGHT" val="0"/>
  <p:tag name="KSO_WM_UNIT_COMPATIBLE" val="1"/>
  <p:tag name="KSO_WM_UNIT_DIAGRAM_ISNUMVISUAL" val="0"/>
  <p:tag name="KSO_WM_UNIT_DIAGRAM_ISREFERUNIT" val="0"/>
  <p:tag name="KSO_WM_UNIT_TYPE" val="e"/>
  <p:tag name="KSO_WM_UNIT_INDEX" val="1"/>
  <p:tag name="KSO_WM_UNIT_ID" val="custom20204609_7*e*1"/>
  <p:tag name="KSO_WM_TEMPLATE_CATEGORY" val="custom"/>
  <p:tag name="KSO_WM_TEMPLATE_INDEX" val="20204609"/>
  <p:tag name="KSO_WM_UNIT_LAYERLEVEL" val="1"/>
  <p:tag name="KSO_WM_TAG_VERSION" val="1.0"/>
  <p:tag name="KSO_WM_BEAUTIFY_FLAG" val="#wm#"/>
  <p:tag name="KSO_WM_UNIT_PRESET_TEXT" val="01"/>
</p:tagLst>
</file>

<file path=ppt/tags/tag233.xml><?xml version="1.0" encoding="utf-8"?>
<p:tagLst xmlns:p="http://schemas.openxmlformats.org/presentationml/2006/main">
  <p:tag name="KSO_WM_UNIT_ISCONTENTSTITLE" val="0"/>
  <p:tag name="KSO_WM_UNIT_NOCLEAR" val="0"/>
  <p:tag name="KSO_WM_UNIT_VALUE" val="9"/>
  <p:tag name="KSO_WM_UNIT_HIGHLIGHT" val="0"/>
  <p:tag name="KSO_WM_UNIT_COMPATIBLE" val="0"/>
  <p:tag name="KSO_WM_UNIT_DIAGRAM_ISNUMVISUAL" val="0"/>
  <p:tag name="KSO_WM_UNIT_DIAGRAM_ISREFERUNIT" val="0"/>
  <p:tag name="KSO_WM_UNIT_TYPE" val="a"/>
  <p:tag name="KSO_WM_UNIT_INDEX" val="1"/>
  <p:tag name="KSO_WM_UNIT_ID" val="custom20204609_7*a*1"/>
  <p:tag name="KSO_WM_TEMPLATE_CATEGORY" val="custom"/>
  <p:tag name="KSO_WM_TEMPLATE_INDEX" val="20204609"/>
  <p:tag name="KSO_WM_UNIT_LAYERLEVEL" val="1"/>
  <p:tag name="KSO_WM_TAG_VERSION" val="1.0"/>
  <p:tag name="KSO_WM_BEAUTIFY_FLAG" val="#wm#"/>
  <p:tag name="KSO_WM_UNIT_PRESET_TEXT" val="单击此处添加标题"/>
</p:tagLst>
</file>

<file path=ppt/tags/tag234.xml><?xml version="1.0" encoding="utf-8"?>
<p:tagLst xmlns:p="http://schemas.openxmlformats.org/presentationml/2006/main">
  <p:tag name="KSO_WM_UNIT_ISCONTENTSTITLE" val="0"/>
  <p:tag name="KSO_WM_UNIT_NOCLEAR" val="0"/>
  <p:tag name="KSO_WM_UNIT_VALUE" val="50"/>
  <p:tag name="KSO_WM_UNIT_HIGHLIGHT" val="0"/>
  <p:tag name="KSO_WM_UNIT_COMPATIBLE" val="0"/>
  <p:tag name="KSO_WM_UNIT_DIAGRAM_ISNUMVISUAL" val="0"/>
  <p:tag name="KSO_WM_UNIT_DIAGRAM_ISREFERUNIT" val="0"/>
  <p:tag name="KSO_WM_UNIT_TYPE" val="b"/>
  <p:tag name="KSO_WM_UNIT_INDEX" val="1"/>
  <p:tag name="KSO_WM_UNIT_ID" val="custom20204609_7*b*1"/>
  <p:tag name="KSO_WM_TEMPLATE_CATEGORY" val="custom"/>
  <p:tag name="KSO_WM_TEMPLATE_INDEX" val="20204609"/>
  <p:tag name="KSO_WM_UNIT_LAYERLEVEL" val="1"/>
  <p:tag name="KSO_WM_TAG_VERSION" val="1.0"/>
  <p:tag name="KSO_WM_BEAUTIFY_FLAG" val="#wm#"/>
  <p:tag name="KSO_WM_UNIT_PRESET_TEXT" val="单击此处添加副标题内容"/>
</p:tagLst>
</file>

<file path=ppt/tags/tag235.xml><?xml version="1.0" encoding="utf-8"?>
<p:tagLst xmlns:p="http://schemas.openxmlformats.org/presentationml/2006/main">
  <p:tag name="KSO_WM_SLIDE_ID" val="diagram20220261_3"/>
  <p:tag name="KSO_WM_TEMPLATE_SUBCATEGORY" val="25"/>
  <p:tag name="KSO_WM_TEMPLATE_MASTER_TYPE" val="0"/>
  <p:tag name="KSO_WM_TEMPLATE_COLOR_TYPE" val="0"/>
  <p:tag name="KSO_WM_SLIDE_ITEM_CNT" val="0"/>
  <p:tag name="KSO_WM_SLIDE_INDEX" val="3"/>
  <p:tag name="KSO_WM_TAG_VERSION" val="1.0"/>
  <p:tag name="KSO_WM_BEAUTIFY_FLAG" val="#wm#"/>
  <p:tag name="KSO_WM_TEMPLATE_CATEGORY" val="diagram"/>
  <p:tag name="KSO_WM_TEMPLATE_INDEX" val="20220261"/>
  <p:tag name="KSO_WM_SLIDE_LAYOUT" val="d"/>
  <p:tag name="KSO_WM_SLIDE_LAYOUT_CNT" val="1"/>
  <p:tag name="KSO_WM_SLIDE_TYPE" val="text"/>
  <p:tag name="KSO_WM_SLIDE_SUBTYPE" val="picTxt"/>
  <p:tag name="KSO_WM_SLIDE_LAYOUTTYPE" val="topbottom"/>
  <p:tag name="KSO_WM_SLIDE_SIZE" val="891*457"/>
  <p:tag name="KSO_WM_SLIDE_POSITION" val="34*58"/>
  <p:tag name="KSO_WM_SLIDE_LAYOUT_INFO" val="{&quot;backgroundInfo&quot;:[{&quot;bottom&quot;:0,&quot;bottomAbs&quot;:false,&quot;left&quot;:0,&quot;leftAbs&quot;:false,&quot;right&quot;:0,&quot;rightAbs&quot;:false,&quot;top&quot;:0,&quot;topAbs&quot;:false,&quot;type&quot;:&quot;general&quot;}],&quot;id&quot;:&quot;2022-06-09T13:58:37&quot;,&quot;type&quot;:0}"/>
  <p:tag name="KSO_WM_SLIDE_RATIO" val="1.777778"/>
  <p:tag name="KSO_WM_SLIDE_BACKGROUND" val="[&quot;general&quot;]"/>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1"/>
  <p:tag name="KSO_WM_UNIT_ID" val="diagram160564_2*n_h_h_i*1_2_1_1"/>
  <p:tag name="KSO_WM_TEMPLATE_CATEGORY" val="diagram"/>
  <p:tag name="KSO_WM_TEMPLATE_INDEX" val="160564"/>
  <p:tag name="KSO_WM_UNIT_LAYERLEVEL" val="1_1_1_1"/>
  <p:tag name="KSO_WM_TAG_VERSION" val="1.0"/>
  <p:tag name="KSO_WM_BEAUTIFY_FLAG" val="#wm#"/>
  <p:tag name="KSO_WM_UNIT_LINE_FORE_SCHEMECOLOR_INDEX" val="5"/>
  <p:tag name="KSO_WM_UNIT_LINE_FILL_TYPE" val="2"/>
  <p:tag name="KSO_WM_UNIT_USESOURCEFORMAT_APPLY" val="1"/>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1"/>
  <p:tag name="KSO_WM_UNIT_ID" val="diagram160564_2*n_h_h_i*1_2_2_1"/>
  <p:tag name="KSO_WM_TEMPLATE_CATEGORY" val="diagram"/>
  <p:tag name="KSO_WM_TEMPLATE_INDEX" val="160564"/>
  <p:tag name="KSO_WM_UNIT_LAYERLEVEL" val="1_1_1_1"/>
  <p:tag name="KSO_WM_TAG_VERSION" val="1.0"/>
  <p:tag name="KSO_WM_BEAUTIFY_FLAG" val="#wm#"/>
  <p:tag name="KSO_WM_UNIT_LINE_FORE_SCHEMECOLOR_INDEX" val="5"/>
  <p:tag name="KSO_WM_UNIT_LINE_FILL_TYPE" val="2"/>
  <p:tag name="KSO_WM_UNIT_USESOURCEFORMAT_APPLY" val="1"/>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1"/>
  <p:tag name="KSO_WM_UNIT_ID" val="diagram160564_2*n_h_i*1_1_1"/>
  <p:tag name="KSO_WM_TEMPLATE_CATEGORY" val="diagram"/>
  <p:tag name="KSO_WM_TEMPLATE_INDEX" val="160564"/>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USESOURCEFORMAT_APPLY" val="1"/>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2"/>
  <p:tag name="KSO_WM_UNIT_ID" val="diagram160564_2*n_h_i*1_1_2"/>
  <p:tag name="KSO_WM_TEMPLATE_CATEGORY" val="diagram"/>
  <p:tag name="KSO_WM_TEMPLATE_INDEX" val="160564"/>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USESOURCEFORMAT_APPLY" val="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3"/>
  <p:tag name="KSO_WM_UNIT_ID" val="diagram160564_2*n_h_i*1_1_3"/>
  <p:tag name="KSO_WM_TEMPLATE_CATEGORY" val="diagram"/>
  <p:tag name="KSO_WM_TEMPLATE_INDEX" val="160564"/>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USESOURCEFORMAT_APPLY" val="1"/>
</p:tagLst>
</file>

<file path=ppt/tags/tag24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4"/>
  <p:tag name="KSO_WM_UNIT_ID" val="diagram160564_2*n_h_i*1_1_4"/>
  <p:tag name="KSO_WM_TEMPLATE_CATEGORY" val="diagram"/>
  <p:tag name="KSO_WM_TEMPLATE_INDEX" val="160564"/>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USESOURCEFORMAT_APPLY" val="1"/>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5"/>
  <p:tag name="KSO_WM_UNIT_ID" val="diagram160564_2*n_h_i*1_1_5"/>
  <p:tag name="KSO_WM_TEMPLATE_CATEGORY" val="diagram"/>
  <p:tag name="KSO_WM_TEMPLATE_INDEX" val="160564"/>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USESOURCEFORMAT_APPLY" val="1"/>
</p:tagLst>
</file>

<file path=ppt/tags/tag243.xml><?xml version="1.0" encoding="utf-8"?>
<p:tagLst xmlns:p="http://schemas.openxmlformats.org/presentationml/2006/main">
  <p:tag name="KSO_WM_UNIT_PRESET_TEXT" val="单击此处添加文本具体内容"/>
  <p:tag name="KSO_WM_UNIT_NOCLEAR" val="0"/>
  <p:tag name="KSO_WM_UNIT_VALUE" val="60"/>
  <p:tag name="KSO_WM_UNIT_HIGHLIGHT" val="0"/>
  <p:tag name="KSO_WM_UNIT_COMPATIBLE" val="0"/>
  <p:tag name="KSO_WM_UNIT_DIAGRAM_ISNUMVISUAL" val="0"/>
  <p:tag name="KSO_WM_UNIT_DIAGRAM_ISREFERUNIT" val="0"/>
  <p:tag name="KSO_WM_DIAGRAM_GROUP_CODE" val="n1-1"/>
  <p:tag name="KSO_WM_UNIT_TYPE" val="n_h_h_f"/>
  <p:tag name="KSO_WM_UNIT_INDEX" val="1_2_1_1"/>
  <p:tag name="KSO_WM_UNIT_ID" val="diagram160564_2*n_h_h_f*1_2_1_1"/>
  <p:tag name="KSO_WM_TEMPLATE_CATEGORY" val="diagram"/>
  <p:tag name="KSO_WM_TEMPLATE_INDEX" val="160564"/>
  <p:tag name="KSO_WM_UNIT_LAYERLEVEL" val="1_1_1_1"/>
  <p:tag name="KSO_WM_TAG_VERSION" val="1.0"/>
  <p:tag name="KSO_WM_BEAUTIFY_FLAG" val="#wm#"/>
  <p:tag name="KSO_WM_UNIT_FILL_FORE_SCHEMECOLOR_INDEX" val="5"/>
  <p:tag name="KSO_WM_UNIT_FILL_TYPE" val="1"/>
  <p:tag name="KSO_WM_UNIT_TEXT_FILL_FORE_SCHEMECOLOR_INDEX" val="14"/>
  <p:tag name="KSO_WM_UNIT_TEXT_FILL_TYPE" val="1"/>
  <p:tag name="KSO_WM_UNIT_USESOURCEFORMAT_APPLY" val="1"/>
</p:tagLst>
</file>

<file path=ppt/tags/tag244.xml><?xml version="1.0" encoding="utf-8"?>
<p:tagLst xmlns:p="http://schemas.openxmlformats.org/presentationml/2006/main">
  <p:tag name="KSO_WM_UNIT_PRESET_TEXT" val="单击此处添加文本具体内容"/>
  <p:tag name="KSO_WM_UNIT_NOCLEAR" val="0"/>
  <p:tag name="KSO_WM_UNIT_VALUE" val="60"/>
  <p:tag name="KSO_WM_UNIT_HIGHLIGHT" val="0"/>
  <p:tag name="KSO_WM_UNIT_COMPATIBLE" val="0"/>
  <p:tag name="KSO_WM_UNIT_DIAGRAM_ISNUMVISUAL" val="0"/>
  <p:tag name="KSO_WM_UNIT_DIAGRAM_ISREFERUNIT" val="0"/>
  <p:tag name="KSO_WM_DIAGRAM_GROUP_CODE" val="n1-1"/>
  <p:tag name="KSO_WM_UNIT_TYPE" val="n_h_h_f"/>
  <p:tag name="KSO_WM_UNIT_INDEX" val="1_2_2_1"/>
  <p:tag name="KSO_WM_UNIT_ID" val="diagram160564_2*n_h_h_f*1_2_2_1"/>
  <p:tag name="KSO_WM_TEMPLATE_CATEGORY" val="diagram"/>
  <p:tag name="KSO_WM_TEMPLATE_INDEX" val="160564"/>
  <p:tag name="KSO_WM_UNIT_LAYERLEVEL" val="1_1_1_1"/>
  <p:tag name="KSO_WM_TAG_VERSION" val="1.0"/>
  <p:tag name="KSO_WM_BEAUTIFY_FLAG" val="#wm#"/>
  <p:tag name="KSO_WM_UNIT_FILL_FORE_SCHEMECOLOR_INDEX" val="6"/>
  <p:tag name="KSO_WM_UNIT_FILL_TYPE" val="1"/>
  <p:tag name="KSO_WM_UNIT_TEXT_FILL_FORE_SCHEMECOLOR_INDEX" val="14"/>
  <p:tag name="KSO_WM_UNIT_TEXT_FILL_TYPE" val="1"/>
  <p:tag name="KSO_WM_UNIT_USESOURCEFORMAT_APPLY" val="1"/>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2"/>
  <p:tag name="KSO_WM_UNIT_ID" val="diagram160564_2*n_h_h_i*1_2_1_2"/>
  <p:tag name="KSO_WM_TEMPLATE_CATEGORY" val="diagram"/>
  <p:tag name="KSO_WM_TEMPLATE_INDEX" val="160564"/>
  <p:tag name="KSO_WM_UNIT_LAYERLEVEL" val="1_1_1_1"/>
  <p:tag name="KSO_WM_TAG_VERSION" val="1.0"/>
  <p:tag name="KSO_WM_BEAUTIFY_FLAG" val="#wm#"/>
  <p:tag name="KSO_WM_UNIT_FILL_FORE_SCHEMECOLOR_INDEX" val="14"/>
  <p:tag name="KSO_WM_UNIT_FILL_TYPE" val="1"/>
  <p:tag name="KSO_WM_UNIT_LINE_FORE_SCHEMECOLOR_INDEX" val="5"/>
  <p:tag name="KSO_WM_UNIT_LINE_FILL_TYPE" val="2"/>
  <p:tag name="KSO_WM_UNIT_TEXT_FILL_FORE_SCHEMECOLOR_INDEX" val="2"/>
  <p:tag name="KSO_WM_UNIT_TEXT_FILL_TYPE" val="1"/>
  <p:tag name="KSO_WM_UNIT_USESOURCEFORMAT_APPLY" val="1"/>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2"/>
  <p:tag name="KSO_WM_UNIT_ID" val="diagram160564_2*n_h_h_i*1_2_2_2"/>
  <p:tag name="KSO_WM_TEMPLATE_CATEGORY" val="diagram"/>
  <p:tag name="KSO_WM_TEMPLATE_INDEX" val="160564"/>
  <p:tag name="KSO_WM_UNIT_LAYERLEVEL" val="1_1_1_1"/>
  <p:tag name="KSO_WM_TAG_VERSION" val="1.0"/>
  <p:tag name="KSO_WM_BEAUTIFY_FLAG" val="#wm#"/>
  <p:tag name="KSO_WM_UNIT_FILL_FORE_SCHEMECOLOR_INDEX" val="14"/>
  <p:tag name="KSO_WM_UNIT_FILL_TYPE" val="1"/>
  <p:tag name="KSO_WM_UNIT_LINE_FORE_SCHEMECOLOR_INDEX" val="5"/>
  <p:tag name="KSO_WM_UNIT_LINE_FILL_TYPE" val="2"/>
  <p:tag name="KSO_WM_UNIT_TEXT_FILL_FORE_SCHEMECOLOR_INDEX" val="2"/>
  <p:tag name="KSO_WM_UNIT_TEXT_FILL_TYPE" val="1"/>
  <p:tag name="KSO_WM_UNIT_USESOURCEFORMAT_APPLY" val="1"/>
</p:tagLst>
</file>

<file path=ppt/tags/tag247.xml><?xml version="1.0" encoding="utf-8"?>
<p:tagLst xmlns:p="http://schemas.openxmlformats.org/presentationml/2006/main">
  <p:tag name="KSO_WM_UNIT_PRESET_TEXT" val="单击此处添加文本具体内容，简明扼要的阐述您的观点。根据需要可酌情增减文字，以便观者准确的理解您传达的思想。"/>
  <p:tag name="KSO_WM_UNIT_NOCLEAR" val="0"/>
  <p:tag name="KSO_WM_UNIT_VALUE" val="90"/>
  <p:tag name="KSO_WM_UNIT_HIGHLIGHT" val="0"/>
  <p:tag name="KSO_WM_UNIT_COMPATIBLE" val="0"/>
  <p:tag name="KSO_WM_UNIT_DIAGRAM_ISNUMVISUAL" val="0"/>
  <p:tag name="KSO_WM_UNIT_DIAGRAM_ISREFERUNIT" val="0"/>
  <p:tag name="KSO_WM_DIAGRAM_GROUP_CODE" val="n1-1"/>
  <p:tag name="KSO_WM_UNIT_TYPE" val="n_h_f"/>
  <p:tag name="KSO_WM_UNIT_INDEX" val="1_1_1"/>
  <p:tag name="KSO_WM_UNIT_ID" val="diagram160564_2*n_h_f*1_1_1"/>
  <p:tag name="KSO_WM_TEMPLATE_CATEGORY" val="diagram"/>
  <p:tag name="KSO_WM_TEMPLATE_INDEX" val="160564"/>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7315_1*i*1"/>
  <p:tag name="KSO_WM_UNIT_LAYERLEVEL" val="1"/>
  <p:tag name="KSO_WM_TAG_VERSION" val="1.0"/>
  <p:tag name="KSO_WM_BEAUTIFY_FLAG" val="#wm#"/>
  <p:tag name="KSO_WM_UNIT_TYPE" val="i"/>
  <p:tag name="KSO_WM_UNIT_INDEX" val="1"/>
  <p:tag name="KSO_WM_SLIDE_BK_DARK_LIGHT" val="2"/>
  <p:tag name="KSO_WM_UNIT_BK_DARK_LIGHT" val="2"/>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TEMPLATE_CATEGORY" val="diagram"/>
  <p:tag name="KSO_WM_TEMPLATE_INDEX" val="20207315"/>
  <p:tag name="KSO_WM_UNIT_VALUE" val="901"/>
  <p:tag name="KSO_WM_TEMPLATE_ASSEMBLE_XID" val="6130c4e08b5cc6c91112a571"/>
  <p:tag name="KSO_WM_TEMPLATE_ASSEMBLE_GROUPID" val="6130c4e08b5cc6c91112a571"/>
</p:tagLst>
</file>

<file path=ppt/tags/tag249.xml><?xml version="1.0" encoding="utf-8"?>
<p:tagLst xmlns:p="http://schemas.openxmlformats.org/presentationml/2006/main">
  <p:tag name="KSO_WM_SLIDE_ID" val="diagram160564_2"/>
  <p:tag name="KSO_WM_TEMPLATE_SUBCATEGORY" val="0"/>
  <p:tag name="KSO_WM_TEMPLATE_MASTER_TYPE" val="0"/>
  <p:tag name="KSO_WM_TEMPLATE_COLOR_TYPE" val="1"/>
  <p:tag name="KSO_WM_SLIDE_TYPE" val="text"/>
  <p:tag name="KSO_WM_SLIDE_SUBTYPE" val="diag"/>
  <p:tag name="KSO_WM_SLIDE_ITEM_CNT" val="2"/>
  <p:tag name="KSO_WM_SLIDE_INDEX" val="2"/>
  <p:tag name="KSO_WM_SLIDE_SIZE" val="862.92*341.384"/>
  <p:tag name="KSO_WM_SLIDE_POSITION" val="48.5396*135.098"/>
  <p:tag name="KSO_WM_DIAGRAM_GROUP_CODE" val="n1-1"/>
  <p:tag name="KSO_WM_SLIDE_DIAGTYPE" val="n"/>
  <p:tag name="KSO_WM_TAG_VERSION" val="1.0"/>
  <p:tag name="KSO_WM_BEAUTIFY_FLAG" val="#wm#"/>
  <p:tag name="KSO_WM_TEMPLATE_CATEGORY" val="diagram"/>
  <p:tag name="KSO_WM_TEMPLATE_INDEX" val="160564"/>
  <p:tag name="KSO_WM_SLIDE_LAYOUT" val="a_n"/>
  <p:tag name="KSO_WM_SLIDE_LAYOUT_CNT" val="1_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169799_1*l_h_i*1_1_1"/>
  <p:tag name="KSO_WM_TEMPLATE_CATEGORY" val="diagram"/>
  <p:tag name="KSO_WM_TEMPLATE_INDEX" val="20169799"/>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 name="KSO_WM_UNIT_USESOURCEFORMAT_APPLY" val="1"/>
</p:tagLst>
</file>

<file path=ppt/tags/tag25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169799_1*l_h_i*1_2_1"/>
  <p:tag name="KSO_WM_TEMPLATE_CATEGORY" val="diagram"/>
  <p:tag name="KSO_WM_TEMPLATE_INDEX" val="20169799"/>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 name="KSO_WM_UNIT_USESOURCEFORMAT_APPLY" val="1"/>
</p:tagLst>
</file>

<file path=ppt/tags/tag252.xml><?xml version="1.0" encoding="utf-8"?>
<p:tagLst xmlns:p="http://schemas.openxmlformats.org/presentationml/2006/main">
  <p:tag name="KSO_WM_UNIT_SMARTLAYOUT_COMPRESS_INFO" val="{&#10;    &quot;id&quot;: &quot;2022-06-09T13:58:37&quot;,&#10;    &quot;max&quot;: 1.0999212598425245,&#10;    &quot;topChanged&quot;: 0.4977250481085738&#10;}&#10;"/>
  <p:tag name="KSO_WM_UNIT_TEXT_FILL_FORE_SCHEMECOLOR_INDEX_BRIGHTNESS" val="0"/>
  <p:tag name="KSO_WM_UNIT_TEXT_FILL_FORE_SCHEMECOLOR_INDEX" val="13"/>
  <p:tag name="KSO_WM_UNIT_TEXT_FILL_TYPE" val="1"/>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diagram20169799_1*l_h_i*1_2_2"/>
  <p:tag name="KSO_WM_TEMPLATE_CATEGORY" val="diagram"/>
  <p:tag name="KSO_WM_TEMPLATE_INDEX" val="20169799"/>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 name="KSO_WM_UNIT_USESOURCEFORMAT_APPLY" val="1"/>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169799_1*l_h_i*1_1_2"/>
  <p:tag name="KSO_WM_TEMPLATE_CATEGORY" val="diagram"/>
  <p:tag name="KSO_WM_TEMPLATE_INDEX" val="20169799"/>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 name="KSO_WM_UNIT_USESOURCEFORMAT_APPLY" val="1"/>
</p:tagLst>
</file>

<file path=ppt/tags/tag255.xml><?xml version="1.0" encoding="utf-8"?>
<p:tagLst xmlns:p="http://schemas.openxmlformats.org/presentationml/2006/main">
  <p:tag name="KSO_WM_UNIT_ISCONTENTSTITLE" val="0"/>
  <p:tag name="KSO_WM_UNIT_ISNUMDGMTITLE" val="0"/>
  <p:tag name="KSO_WM_UNIT_NOCLEAR" val="0"/>
  <p:tag name="KSO_WM_UNIT_VALUE" val="12"/>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69799_1*l_h_a*1_2_1"/>
  <p:tag name="KSO_WM_TEMPLATE_CATEGORY" val="diagram"/>
  <p:tag name="KSO_WM_TEMPLATE_INDEX" val="20169799"/>
  <p:tag name="KSO_WM_UNIT_LAYERLEVEL" val="1_1_1"/>
  <p:tag name="KSO_WM_TAG_VERSION" val="1.0"/>
  <p:tag name="KSO_WM_BEAUTIFY_FLAG" val="#wm#"/>
  <p:tag name="KSO_WM_UNIT_PRESET_TEXT" val="单击此处添加标题"/>
  <p:tag name="KSO_WM_UNIT_TEXT_FILL_FORE_SCHEMECOLOR_INDEX" val="13"/>
  <p:tag name="KSO_WM_UNIT_TEXT_FILL_TYPE" val="1"/>
  <p:tag name="KSO_WM_UNIT_USESOURCEFORMAT_APPLY" val="1"/>
</p:tagLst>
</file>

<file path=ppt/tags/tag256.xml><?xml version="1.0" encoding="utf-8"?>
<p:tagLst xmlns:p="http://schemas.openxmlformats.org/presentationml/2006/main">
  <p:tag name="KSO_WM_UNIT_SUBTYPE" val="a"/>
  <p:tag name="KSO_WM_UNIT_NOCLEAR" val="0"/>
  <p:tag name="KSO_WM_UNIT_VALUE" val="96"/>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69799_1*l_h_f*1_2_1"/>
  <p:tag name="KSO_WM_TEMPLATE_CATEGORY" val="diagram"/>
  <p:tag name="KSO_WM_TEMPLATE_INDEX" val="20169799"/>
  <p:tag name="KSO_WM_UNIT_LAYERLEVEL" val="1_1_1"/>
  <p:tag name="KSO_WM_TAG_VERSION" val="1.0"/>
  <p:tag name="KSO_WM_BEAUTIFY_FLAG" val="#wm#"/>
  <p:tag name="KSO_WM_UNIT_PRESET_TEXT" val="单击此处添加文本具体内容，简明扼要的阐述您的观点。根据需要可酌情增减文字，以便观者准确的理解您传达的思想。"/>
  <p:tag name="KSO_WM_UNIT_TEXT_FILL_FORE_SCHEMECOLOR_INDEX" val="13"/>
  <p:tag name="KSO_WM_UNIT_TEXT_FILL_TYPE" val="1"/>
  <p:tag name="KSO_WM_UNIT_USESOURCEFORMAT_APPLY" val="1"/>
</p:tagLst>
</file>

<file path=ppt/tags/tag257.xml><?xml version="1.0" encoding="utf-8"?>
<p:tagLst xmlns:p="http://schemas.openxmlformats.org/presentationml/2006/main">
  <p:tag name="KSO_WM_UNIT_ISCONTENTSTITLE" val="0"/>
  <p:tag name="KSO_WM_UNIT_ISNUMDGMTITLE" val="0"/>
  <p:tag name="KSO_WM_UNIT_NOCLEAR" val="0"/>
  <p:tag name="KSO_WM_UNIT_VALUE" val="12"/>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169799_1*l_h_a*1_1_1"/>
  <p:tag name="KSO_WM_TEMPLATE_CATEGORY" val="diagram"/>
  <p:tag name="KSO_WM_TEMPLATE_INDEX" val="20169799"/>
  <p:tag name="KSO_WM_UNIT_LAYERLEVEL" val="1_1_1"/>
  <p:tag name="KSO_WM_TAG_VERSION" val="1.0"/>
  <p:tag name="KSO_WM_BEAUTIFY_FLAG" val="#wm#"/>
  <p:tag name="KSO_WM_UNIT_PRESET_TEXT" val="单击此处添加标题"/>
  <p:tag name="KSO_WM_UNIT_TEXT_FILL_FORE_SCHEMECOLOR_INDEX" val="13"/>
  <p:tag name="KSO_WM_UNIT_TEXT_FILL_TYPE" val="1"/>
  <p:tag name="KSO_WM_UNIT_USESOURCEFORMAT_APPLY" val="1"/>
</p:tagLst>
</file>

<file path=ppt/tags/tag258.xml><?xml version="1.0" encoding="utf-8"?>
<p:tagLst xmlns:p="http://schemas.openxmlformats.org/presentationml/2006/main">
  <p:tag name="KSO_WM_UNIT_SUBTYPE" val="a"/>
  <p:tag name="KSO_WM_UNIT_NOCLEAR" val="0"/>
  <p:tag name="KSO_WM_UNIT_VALUE" val="96"/>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69799_1*l_h_f*1_1_1"/>
  <p:tag name="KSO_WM_TEMPLATE_CATEGORY" val="diagram"/>
  <p:tag name="KSO_WM_TEMPLATE_INDEX" val="20169799"/>
  <p:tag name="KSO_WM_UNIT_LAYERLEVEL" val="1_1_1"/>
  <p:tag name="KSO_WM_TAG_VERSION" val="1.0"/>
  <p:tag name="KSO_WM_BEAUTIFY_FLAG" val="#wm#"/>
  <p:tag name="KSO_WM_UNIT_PRESET_TEXT" val="单击此处添加文本具体内容，简明扼要的阐述您的观点。根据需要可酌情增减文字，以便观者准确的理解您传达的思想。"/>
  <p:tag name="KSO_WM_UNIT_TEXT_FILL_FORE_SCHEMECOLOR_INDEX" val="13"/>
  <p:tag name="KSO_WM_UNIT_TEXT_FILL_TYPE" val="1"/>
  <p:tag name="KSO_WM_UNIT_USESOURCEFORMAT_APPLY" val="1"/>
</p:tagLst>
</file>

<file path=ppt/tags/tag2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7315_1*i*1"/>
  <p:tag name="KSO_WM_UNIT_LAYERLEVEL" val="1"/>
  <p:tag name="KSO_WM_TAG_VERSION" val="1.0"/>
  <p:tag name="KSO_WM_BEAUTIFY_FLAG" val="#wm#"/>
  <p:tag name="KSO_WM_UNIT_TYPE" val="i"/>
  <p:tag name="KSO_WM_UNIT_INDEX" val="1"/>
  <p:tag name="KSO_WM_SLIDE_BK_DARK_LIGHT" val="2"/>
  <p:tag name="KSO_WM_UNIT_BK_DARK_LIGHT" val="2"/>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TEMPLATE_CATEGORY" val="diagram"/>
  <p:tag name="KSO_WM_TEMPLATE_INDEX" val="20207315"/>
  <p:tag name="KSO_WM_UNIT_VALUE" val="901"/>
  <p:tag name="KSO_WM_TEMPLATE_ASSEMBLE_XID" val="6130c4e08b5cc6c91112a571"/>
  <p:tag name="KSO_WM_TEMPLATE_ASSEMBLE_GROUPID" val="6130c4e08b5cc6c91112a571"/>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0.xml><?xml version="1.0" encoding="utf-8"?>
<p:tagLst xmlns:p="http://schemas.openxmlformats.org/presentationml/2006/main">
  <p:tag name="KSO_WM_SLIDE_ID" val="diagram20220261_3"/>
  <p:tag name="KSO_WM_TEMPLATE_SUBCATEGORY" val="25"/>
  <p:tag name="KSO_WM_TEMPLATE_MASTER_TYPE" val="0"/>
  <p:tag name="KSO_WM_TEMPLATE_COLOR_TYPE" val="0"/>
  <p:tag name="KSO_WM_SLIDE_ITEM_CNT" val="0"/>
  <p:tag name="KSO_WM_SLIDE_INDEX" val="3"/>
  <p:tag name="KSO_WM_TAG_VERSION" val="1.0"/>
  <p:tag name="KSO_WM_BEAUTIFY_FLAG" val="#wm#"/>
  <p:tag name="KSO_WM_TEMPLATE_CATEGORY" val="diagram"/>
  <p:tag name="KSO_WM_TEMPLATE_INDEX" val="20220261"/>
  <p:tag name="KSO_WM_SLIDE_LAYOUT" val="d"/>
  <p:tag name="KSO_WM_SLIDE_LAYOUT_CNT" val="1"/>
  <p:tag name="KSO_WM_SLIDE_TYPE" val="text"/>
  <p:tag name="KSO_WM_SLIDE_SUBTYPE" val="picTxt"/>
  <p:tag name="KSO_WM_SLIDE_LAYOUTTYPE" val="topbottom"/>
  <p:tag name="KSO_WM_SLIDE_SIZE" val="891*457"/>
  <p:tag name="KSO_WM_SLIDE_POSITION" val="34*58"/>
  <p:tag name="KSO_WM_SLIDE_LAYOUT_INFO" val="{&quot;backgroundInfo&quot;:[{&quot;bottom&quot;:0,&quot;bottomAbs&quot;:false,&quot;left&quot;:0,&quot;leftAbs&quot;:false,&quot;right&quot;:0,&quot;rightAbs&quot;:false,&quot;top&quot;:0,&quot;topAbs&quot;:false,&quot;type&quot;:&quot;general&quot;}],&quot;id&quot;:&quot;2022-06-09T13:58:37&quot;,&quot;type&quot;:0}"/>
  <p:tag name="KSO_WM_SLIDE_RATIO" val="1.777778"/>
  <p:tag name="KSO_WM_SLIDE_BACKGROUND" val="[&quot;general&quot;]"/>
</p:tagLst>
</file>

<file path=ppt/tags/tag261.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VALUE" val="27"/>
  <p:tag name="KSO_WM_UNIT_HIGHLIGHT" val="0"/>
  <p:tag name="KSO_WM_UNIT_COMPATIBLE" val="0"/>
  <p:tag name="KSO_WM_UNIT_DIAGRAM_ISNUMVISUAL" val="0"/>
  <p:tag name="KSO_WM_UNIT_DIAGRAM_ISREFERUNIT" val="0"/>
  <p:tag name="KSO_WM_UNIT_TYPE" val="a"/>
  <p:tag name="KSO_WM_UNIT_INDEX" val="1"/>
  <p:tag name="KSO_WM_UNIT_ID" val="diagram20220261_1*a*1"/>
  <p:tag name="KSO_WM_TEMPLATE_CATEGORY" val="diagram"/>
  <p:tag name="KSO_WM_TEMPLATE_INDEX" val="20220261"/>
  <p:tag name="KSO_WM_UNIT_LAYERLEVEL" val="1"/>
  <p:tag name="KSO_WM_TAG_VERSION" val="1.0"/>
  <p:tag name="KSO_WM_BEAUTIFY_FLAG" val="#wm#"/>
  <p:tag name="KSO_WM_UNIT_BLOCK" val="0"/>
  <p:tag name="KSO_WM_UNIT_SM_LIMIT_TYPE" val="2"/>
  <p:tag name="KSO_WM_UNIT_DEC_AREA_ID" val="48d74db8edac409e96a6d128c8b7ae2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261_1*i*1"/>
  <p:tag name="KSO_WM_TEMPLATE_CATEGORY" val="diagram"/>
  <p:tag name="KSO_WM_TEMPLATE_INDEX" val="20220261"/>
  <p:tag name="KSO_WM_UNIT_LAYERLEVEL" val="1"/>
  <p:tag name="KSO_WM_TAG_VERSION" val="1.0"/>
  <p:tag name="KSO_WM_BEAUTIFY_FLAG" val="#wm#"/>
  <p:tag name="KSO_WM_UNIT_BLOCK" val="0"/>
  <p:tag name="KSO_WM_UNIT_SM_LIMIT_TYPE" val="0"/>
  <p:tag name="KSO_WM_UNIT_DEC_AREA_ID" val="4bea3ecb08f64ed1b1a94221eaa0276a"/>
  <p:tag name="KSO_WM_UNIT_DECORATE_INFO" val="{&quot;ReferentInfo&quot;:{&quot;Id&quot;:&quot;48d74db8edac409e96a6d128c8b7ae2c&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Lst>
</file>

<file path=ppt/tags/tag263.xml><?xml version="1.0" encoding="utf-8"?>
<p:tagLst xmlns:p="http://schemas.openxmlformats.org/presentationml/2006/main">
  <p:tag name="KSO_WM_SLIDE_ID" val="diagram20220261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261"/>
  <p:tag name="KSO_WM_SLIDE_LAYOUT" val="a_d"/>
  <p:tag name="KSO_WM_SLIDE_LAYOUT_CNT" val="1_1"/>
  <p:tag name="KSO_WM_SLIDE_TYPE" val="text"/>
  <p:tag name="KSO_WM_SLIDE_SUBTYPE" val="picTxt"/>
  <p:tag name="KSO_WM_SLIDE_LAYOUTTYPE" val="topbottom"/>
  <p:tag name="KSO_WM_SLIDE_SIZE" val="890*492"/>
  <p:tag name="KSO_WM_SLIDE_POSITION" val="36*24"/>
  <p:tag name="KSO_WM_SLIDE_LAYOUT_INFO" val="{&quot;backgroundInfo&quot;:[{&quot;bottom&quot;:0,&quot;bottomAbs&quot;:false,&quot;left&quot;:0,&quot;leftAbs&quot;:false,&quot;right&quot;:0,&quot;rightAbs&quot;:false,&quot;top&quot;:0,&quot;topAbs&quot;:false,&quot;type&quot;:&quot;general&quot;}],&quot;id&quot;:&quot;2022-06-09T13:58:37&quot;,&quot;maxSize&quot;:{&quot;size1&quot;:20},&quot;minSize&quot;:{&quot;size1&quot;:13.5},&quot;normalSize&quot;:{&quot;size1&quot;:13.5},&quot;subLayout&quot;:[{&quot;id&quot;:&quot;2022-06-09T13:58:37&quot;,&quot;margin&quot;:{&quot;bottom&quot;:0.026000002399086952,&quot;left&quot;:1.2699999809265137,&quot;right&quot;:1.2699999809265137,&quot;top&quot;:0.4230000078678131},&quot;type&quot;:0},{&quot;id&quot;:&quot;2022-06-09T13:58:37&quot;,&quot;margin&quot;:{&quot;bottom&quot;:0.847000002861023,&quot;left&quot;:1.2699999809265137,&quot;right&quot;:1.1990000009536743,&quot;top&quot;:1.2439998388290405},&quot;type&quot;:0}],&quot;type&quot;:0}"/>
  <p:tag name="KSO_WM_SLIDE_RATIO" val="1.777778"/>
  <p:tag name="KSO_WM_SLIDE_BACKGROUND" val="[&quot;general&quot;]"/>
</p:tagLst>
</file>

<file path=ppt/tags/tag264.xml><?xml version="1.0" encoding="utf-8"?>
<p:tagLst xmlns:p="http://schemas.openxmlformats.org/presentationml/2006/main">
  <p:tag name="KSO_WM_UNIT_PRESET_TEXT" val="点击输入一段话&#13;建议不超过两行左右的内容"/>
  <p:tag name="KSO_WM_UNIT_NOCLEAR" val="0"/>
  <p:tag name="KSO_WM_UNIT_VALUE" val="36"/>
  <p:tag name="KSO_WM_UNIT_HIGHLIGHT" val="0"/>
  <p:tag name="KSO_WM_UNIT_COMPATIBLE" val="0"/>
  <p:tag name="KSO_WM_UNIT_DIAGRAM_ISNUMVISUAL" val="0"/>
  <p:tag name="KSO_WM_UNIT_DIAGRAM_ISREFERUNIT" val="0"/>
  <p:tag name="KSO_WM_UNIT_TYPE" val="f"/>
  <p:tag name="KSO_WM_UNIT_INDEX" val="1"/>
  <p:tag name="KSO_WM_UNIT_ID" val="diagram20200845_1*f*1"/>
  <p:tag name="KSO_WM_TEMPLATE_CATEGORY" val="diagram"/>
  <p:tag name="KSO_WM_TEMPLATE_INDEX" val="20200845"/>
  <p:tag name="KSO_WM_UNIT_LAYERLEVEL" val="1"/>
  <p:tag name="KSO_WM_TAG_VERSION" val="1.0"/>
  <p:tag name="KSO_WM_BEAUTIFY_FLAG" val="#wm#"/>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0845_1*i*1"/>
  <p:tag name="KSO_WM_TEMPLATE_CATEGORY" val="diagram"/>
  <p:tag name="KSO_WM_TEMPLATE_INDEX" val="20200845"/>
  <p:tag name="KSO_WM_UNIT_LAYERLEVEL" val="1"/>
  <p:tag name="KSO_WM_TAG_VERSION" val="1.0"/>
  <p:tag name="KSO_WM_BEAUTIFY_FLAG" val="#wm#"/>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0845_1*i*2"/>
  <p:tag name="KSO_WM_TEMPLATE_CATEGORY" val="diagram"/>
  <p:tag name="KSO_WM_TEMPLATE_INDEX" val="20200845"/>
  <p:tag name="KSO_WM_UNIT_LAYERLEVEL" val="1"/>
  <p:tag name="KSO_WM_TAG_VERSION" val="1.0"/>
  <p:tag name="KSO_WM_BEAUTIFY_FLAG" val="#wm#"/>
</p:tagLst>
</file>

<file path=ppt/tags/tag2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845_1*i*3"/>
  <p:tag name="KSO_WM_TEMPLATE_CATEGORY" val="diagram"/>
  <p:tag name="KSO_WM_TEMPLATE_INDEX" val="20200845"/>
  <p:tag name="KSO_WM_UNIT_LAYERLEVEL" val="1"/>
  <p:tag name="KSO_WM_TAG_VERSION" val="1.0"/>
  <p:tag name="KSO_WM_BEAUTIFY_FLAG" val="#wm#"/>
  <p:tag name="KSO_WM_UNIT_TYPE" val="i"/>
  <p:tag name="KSO_WM_UNIT_INDEX" val="3"/>
</p:tagLst>
</file>

<file path=ppt/tags/tag268.xml><?xml version="1.0" encoding="utf-8"?>
<p:tagLst xmlns:p="http://schemas.openxmlformats.org/presentationml/2006/main">
  <p:tag name="KSO_WM_SLIDE_ID" val="diagram20200845_1"/>
  <p:tag name="KSO_WM_TEMPLATE_SUBCATEGORY" val="15"/>
  <p:tag name="KSO_WM_SLIDE_TYPE" val="text"/>
  <p:tag name="KSO_WM_SLIDE_SUBTYPE" val="pureTxt"/>
  <p:tag name="KSO_WM_SLIDE_ITEM_CNT" val="0"/>
  <p:tag name="KSO_WM_SLIDE_INDEX" val="1"/>
  <p:tag name="KSO_WM_SLIDE_SIZE" val="755*406"/>
  <p:tag name="KSO_WM_SLIDE_POSITION" val="106*133"/>
  <p:tag name="KSO_WM_TAG_VERSION" val="1.0"/>
  <p:tag name="KSO_WM_BEAUTIFY_FLAG" val="#wm#"/>
  <p:tag name="KSO_WM_TEMPLATE_CATEGORY" val="diagram"/>
  <p:tag name="KSO_WM_TEMPLATE_INDEX" val="20200845"/>
  <p:tag name="KSO_WM_SLIDE_LAYOUT" val="f"/>
  <p:tag name="KSO_WM_SLIDE_LAYOUT_CNT" val="1"/>
</p:tagLst>
</file>

<file path=ppt/tags/tag269.xml><?xml version="1.0" encoding="utf-8"?>
<p:tagLst xmlns:p="http://schemas.openxmlformats.org/presentationml/2006/main">
  <p:tag name="KSO_WM_UNIT_NOCLEAR" val="0"/>
  <p:tag name="KSO_WM_UNIT_VALUE" val="1"/>
  <p:tag name="KSO_WM_UNIT_HIGHLIGHT" val="0"/>
  <p:tag name="KSO_WM_UNIT_COMPATIBLE" val="1"/>
  <p:tag name="KSO_WM_UNIT_DIAGRAM_ISNUMVISUAL" val="0"/>
  <p:tag name="KSO_WM_UNIT_DIAGRAM_ISREFERUNIT" val="0"/>
  <p:tag name="KSO_WM_UNIT_TYPE" val="e"/>
  <p:tag name="KSO_WM_UNIT_INDEX" val="1"/>
  <p:tag name="KSO_WM_UNIT_ID" val="custom20204609_7*e*1"/>
  <p:tag name="KSO_WM_TEMPLATE_CATEGORY" val="custom"/>
  <p:tag name="KSO_WM_TEMPLATE_INDEX" val="20204609"/>
  <p:tag name="KSO_WM_UNIT_LAYERLEVEL" val="1"/>
  <p:tag name="KSO_WM_TAG_VERSION" val="1.0"/>
  <p:tag name="KSO_WM_BEAUTIFY_FLAG" val="#wm#"/>
  <p:tag name="KSO_WM_UNIT_PRESET_TEXT" val="01"/>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0.xml><?xml version="1.0" encoding="utf-8"?>
<p:tagLst xmlns:p="http://schemas.openxmlformats.org/presentationml/2006/main">
  <p:tag name="KSO_WM_UNIT_ISCONTENTSTITLE" val="0"/>
  <p:tag name="KSO_WM_UNIT_NOCLEAR" val="0"/>
  <p:tag name="KSO_WM_UNIT_VALUE" val="9"/>
  <p:tag name="KSO_WM_UNIT_HIGHLIGHT" val="0"/>
  <p:tag name="KSO_WM_UNIT_COMPATIBLE" val="0"/>
  <p:tag name="KSO_WM_UNIT_DIAGRAM_ISNUMVISUAL" val="0"/>
  <p:tag name="KSO_WM_UNIT_DIAGRAM_ISREFERUNIT" val="0"/>
  <p:tag name="KSO_WM_UNIT_TYPE" val="a"/>
  <p:tag name="KSO_WM_UNIT_INDEX" val="1"/>
  <p:tag name="KSO_WM_UNIT_ID" val="custom20204609_7*a*1"/>
  <p:tag name="KSO_WM_TEMPLATE_CATEGORY" val="custom"/>
  <p:tag name="KSO_WM_TEMPLATE_INDEX" val="20204609"/>
  <p:tag name="KSO_WM_UNIT_LAYERLEVEL" val="1"/>
  <p:tag name="KSO_WM_TAG_VERSION" val="1.0"/>
  <p:tag name="KSO_WM_BEAUTIFY_FLAG" val="#wm#"/>
  <p:tag name="KSO_WM_UNIT_PRESET_TEXT" val="单击此处添加标题"/>
</p:tagLst>
</file>

<file path=ppt/tags/tag271.xml><?xml version="1.0" encoding="utf-8"?>
<p:tagLst xmlns:p="http://schemas.openxmlformats.org/presentationml/2006/main">
  <p:tag name="KSO_WM_SLIDE_ID" val="diagram20220261_3"/>
  <p:tag name="KSO_WM_TEMPLATE_SUBCATEGORY" val="25"/>
  <p:tag name="KSO_WM_TEMPLATE_MASTER_TYPE" val="0"/>
  <p:tag name="KSO_WM_TEMPLATE_COLOR_TYPE" val="0"/>
  <p:tag name="KSO_WM_SLIDE_ITEM_CNT" val="0"/>
  <p:tag name="KSO_WM_SLIDE_INDEX" val="3"/>
  <p:tag name="KSO_WM_TAG_VERSION" val="1.0"/>
  <p:tag name="KSO_WM_BEAUTIFY_FLAG" val="#wm#"/>
  <p:tag name="KSO_WM_TEMPLATE_CATEGORY" val="diagram"/>
  <p:tag name="KSO_WM_TEMPLATE_INDEX" val="20220261"/>
  <p:tag name="KSO_WM_SLIDE_LAYOUT" val="d"/>
  <p:tag name="KSO_WM_SLIDE_LAYOUT_CNT" val="1"/>
  <p:tag name="KSO_WM_SLIDE_TYPE" val="text"/>
  <p:tag name="KSO_WM_SLIDE_SUBTYPE" val="picTxt"/>
  <p:tag name="KSO_WM_SLIDE_LAYOUTTYPE" val="topbottom"/>
  <p:tag name="KSO_WM_SLIDE_SIZE" val="891*457"/>
  <p:tag name="KSO_WM_SLIDE_POSITION" val="34*58"/>
  <p:tag name="KSO_WM_SLIDE_LAYOUT_INFO" val="{&quot;backgroundInfo&quot;:[{&quot;bottom&quot;:0,&quot;bottomAbs&quot;:false,&quot;left&quot;:0,&quot;leftAbs&quot;:false,&quot;right&quot;:0,&quot;rightAbs&quot;:false,&quot;top&quot;:0,&quot;topAbs&quot;:false,&quot;type&quot;:&quot;general&quot;}],&quot;id&quot;:&quot;2022-06-09T13:58:37&quot;,&quot;type&quot;:0}"/>
  <p:tag name="KSO_WM_SLIDE_RATIO" val="1.777778"/>
  <p:tag name="KSO_WM_SLIDE_BACKGROUND" val="[&quot;general&quot;]"/>
</p:tagLst>
</file>

<file path=ppt/tags/tag2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170857_2*l_h_i*1_1_1"/>
  <p:tag name="KSO_WM_TEMPLATE_CATEGORY" val="diagram"/>
  <p:tag name="KSO_WM_TEMPLATE_INDEX" val="20170857"/>
  <p:tag name="KSO_WM_UNIT_LAYERLEVEL" val="1_1_1"/>
  <p:tag name="KSO_WM_TAG_VERSION" val="1.0"/>
  <p:tag name="KSO_WM_BEAUTIFY_FLAG" val="#wm#"/>
  <p:tag name="KSO_WM_UNIT_LINE_FORE_SCHEMECOLOR_INDEX_BRIGHTNESS" val="-0.25"/>
  <p:tag name="KSO_WM_UNIT_LINE_FORE_SCHEMECOLOR_INDEX" val="14"/>
  <p:tag name="KSO_WM_UNIT_LINE_FILL_TYPE" val="2"/>
  <p:tag name="KSO_WM_UNIT_USESOURCEFORMAT_APPLY" val="1"/>
</p:tagLst>
</file>

<file path=ppt/tags/tag2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170857_2*l_h_i*1_1_2"/>
  <p:tag name="KSO_WM_TEMPLATE_CATEGORY" val="diagram"/>
  <p:tag name="KSO_WM_TEMPLATE_INDEX" val="20170857"/>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USESOURCEFORMAT_APPLY" val="1"/>
</p:tagLst>
</file>

<file path=ppt/tags/tag2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170857_2*l_h_i*1_2_1"/>
  <p:tag name="KSO_WM_TEMPLATE_CATEGORY" val="diagram"/>
  <p:tag name="KSO_WM_TEMPLATE_INDEX" val="20170857"/>
  <p:tag name="KSO_WM_UNIT_LAYERLEVEL" val="1_1_1"/>
  <p:tag name="KSO_WM_TAG_VERSION" val="1.0"/>
  <p:tag name="KSO_WM_BEAUTIFY_FLAG" val="#wm#"/>
  <p:tag name="KSO_WM_UNIT_LINE_FORE_SCHEMECOLOR_INDEX_BRIGHTNESS" val="-0.25"/>
  <p:tag name="KSO_WM_UNIT_LINE_FORE_SCHEMECOLOR_INDEX" val="14"/>
  <p:tag name="KSO_WM_UNIT_LINE_FILL_TYPE" val="2"/>
  <p:tag name="KSO_WM_UNIT_USESOURCEFORMAT_APPLY" val="1"/>
</p:tagLst>
</file>

<file path=ppt/tags/tag2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170857_2*l_h_i*1_2_2"/>
  <p:tag name="KSO_WM_TEMPLATE_CATEGORY" val="diagram"/>
  <p:tag name="KSO_WM_TEMPLATE_INDEX" val="20170857"/>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USESOURCEFORMAT_APPLY" val="1"/>
</p:tagLst>
</file>

<file path=ppt/tags/tag276.xml><?xml version="1.0" encoding="utf-8"?>
<p:tagLst xmlns:p="http://schemas.openxmlformats.org/presentationml/2006/main">
  <p:tag name="KSO_WM_UNIT_ISCONTENTSTITLE" val="0"/>
  <p:tag name="KSO_WM_UNIT_ISNUMDGMTITLE" val="0"/>
  <p:tag name="KSO_WM_UNIT_NOCLEAR" val="0"/>
  <p:tag name="KSO_WM_UNIT_VALUE" val="12"/>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170857_2*l_h_a*1_1_1"/>
  <p:tag name="KSO_WM_TEMPLATE_CATEGORY" val="diagram"/>
  <p:tag name="KSO_WM_TEMPLATE_INDEX" val="20170857"/>
  <p:tag name="KSO_WM_UNIT_LAYERLEVEL" val="1_1_1"/>
  <p:tag name="KSO_WM_TAG_VERSION" val="1.0"/>
  <p:tag name="KSO_WM_BEAUTIFY_FLAG" val="#wm#"/>
  <p:tag name="KSO_WM_UNIT_PRESET_TEXT" val="单击此处添加标题"/>
  <p:tag name="KSO_WM_UNIT_TEXT_FILL_FORE_SCHEMECOLOR_INDEX_BRIGHTNESS" val="0"/>
  <p:tag name="KSO_WM_UNIT_TEXT_FILL_FORE_SCHEMECOLOR_INDEX" val="14"/>
  <p:tag name="KSO_WM_UNIT_TEXT_FILL_TYPE" val="1"/>
  <p:tag name="KSO_WM_UNIT_USESOURCEFORMAT_APPLY" val="1"/>
</p:tagLst>
</file>

<file path=ppt/tags/tag277.xml><?xml version="1.0" encoding="utf-8"?>
<p:tagLst xmlns:p="http://schemas.openxmlformats.org/presentationml/2006/main">
  <p:tag name="KSO_WM_UNIT_SUBTYPE" val="a"/>
  <p:tag name="KSO_WM_UNIT_NOCLEAR" val="0"/>
  <p:tag name="KSO_WM_UNIT_VALUE" val="8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70857_2*l_h_f*1_1_1"/>
  <p:tag name="KSO_WM_TEMPLATE_CATEGORY" val="diagram"/>
  <p:tag name="KSO_WM_TEMPLATE_INDEX" val="20170857"/>
  <p:tag name="KSO_WM_UNIT_LAYERLEVEL" val="1_1_1"/>
  <p:tag name="KSO_WM_TAG_VERSION" val="1.0"/>
  <p:tag name="KSO_WM_BEAUTIFY_FLAG" val="#wm#"/>
  <p:tag name="KSO_WM_UNIT_PRESET_TEXT" val="单击此处添加文本具体内容，简明扼要的阐述您的观点。根据需要可酌情增减文字，以便观者准确的理解您传达的思想。"/>
  <p:tag name="KSO_WM_UNIT_TEXT_FILL_FORE_SCHEMECOLOR_INDEX_BRIGHTNESS" val="0"/>
  <p:tag name="KSO_WM_UNIT_TEXT_FILL_FORE_SCHEMECOLOR_INDEX" val="13"/>
  <p:tag name="KSO_WM_UNIT_TEXT_FILL_TYPE" val="1"/>
  <p:tag name="KSO_WM_UNIT_USESOURCEFORMAT_APPLY" val="1"/>
</p:tagLst>
</file>

<file path=ppt/tags/tag278.xml><?xml version="1.0" encoding="utf-8"?>
<p:tagLst xmlns:p="http://schemas.openxmlformats.org/presentationml/2006/main">
  <p:tag name="KSO_WM_UNIT_ISCONTENTSTITLE" val="0"/>
  <p:tag name="KSO_WM_UNIT_ISNUMDGMTITLE" val="0"/>
  <p:tag name="KSO_WM_UNIT_NOCLEAR" val="0"/>
  <p:tag name="KSO_WM_UNIT_VALUE" val="12"/>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70857_2*l_h_a*1_2_1"/>
  <p:tag name="KSO_WM_TEMPLATE_CATEGORY" val="diagram"/>
  <p:tag name="KSO_WM_TEMPLATE_INDEX" val="20170857"/>
  <p:tag name="KSO_WM_UNIT_LAYERLEVEL" val="1_1_1"/>
  <p:tag name="KSO_WM_TAG_VERSION" val="1.0"/>
  <p:tag name="KSO_WM_BEAUTIFY_FLAG" val="#wm#"/>
  <p:tag name="KSO_WM_UNIT_PRESET_TEXT" val="单击此处添加标题"/>
  <p:tag name="KSO_WM_UNIT_TEXT_FILL_FORE_SCHEMECOLOR_INDEX_BRIGHTNESS" val="0"/>
  <p:tag name="KSO_WM_UNIT_TEXT_FILL_FORE_SCHEMECOLOR_INDEX" val="14"/>
  <p:tag name="KSO_WM_UNIT_TEXT_FILL_TYPE" val="1"/>
  <p:tag name="KSO_WM_UNIT_USESOURCEFORMAT_APPLY" val="1"/>
</p:tagLst>
</file>

<file path=ppt/tags/tag279.xml><?xml version="1.0" encoding="utf-8"?>
<p:tagLst xmlns:p="http://schemas.openxmlformats.org/presentationml/2006/main">
  <p:tag name="KSO_WM_UNIT_SUBTYPE" val="a"/>
  <p:tag name="KSO_WM_UNIT_NOCLEAR" val="0"/>
  <p:tag name="KSO_WM_UNIT_VALUE" val="8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70857_2*l_h_f*1_2_1"/>
  <p:tag name="KSO_WM_TEMPLATE_CATEGORY" val="diagram"/>
  <p:tag name="KSO_WM_TEMPLATE_INDEX" val="20170857"/>
  <p:tag name="KSO_WM_UNIT_LAYERLEVEL" val="1_1_1"/>
  <p:tag name="KSO_WM_TAG_VERSION" val="1.0"/>
  <p:tag name="KSO_WM_BEAUTIFY_FLAG" val="#wm#"/>
  <p:tag name="KSO_WM_UNIT_PRESET_TEXT" val="单击此处添加文本具体内容，简明扼要的阐述您的观点。根据需要可酌情增减文字，以便观者准确的理解您传达的思想。"/>
  <p:tag name="KSO_WM_UNIT_TEXT_FILL_FORE_SCHEMECOLOR_INDEX_BRIGHTNESS" val="0"/>
  <p:tag name="KSO_WM_UNIT_TEXT_FILL_FORE_SCHEMECOLOR_INDEX" val="13"/>
  <p:tag name="KSO_WM_UNIT_TEXT_FILL_TYPE" val="1"/>
  <p:tag name="KSO_WM_UNIT_USESOURCEFORMAT_APPLY" val="1"/>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261_1*i*1"/>
  <p:tag name="KSO_WM_TEMPLATE_CATEGORY" val="diagram"/>
  <p:tag name="KSO_WM_TEMPLATE_INDEX" val="20220261"/>
  <p:tag name="KSO_WM_UNIT_LAYERLEVEL" val="1"/>
  <p:tag name="KSO_WM_TAG_VERSION" val="1.0"/>
  <p:tag name="KSO_WM_BEAUTIFY_FLAG" val="#wm#"/>
  <p:tag name="KSO_WM_UNIT_BLOCK" val="0"/>
  <p:tag name="KSO_WM_UNIT_SM_LIMIT_TYPE" val="0"/>
  <p:tag name="KSO_WM_UNIT_DEC_AREA_ID" val="4bea3ecb08f64ed1b1a94221eaa0276a"/>
  <p:tag name="KSO_WM_UNIT_DECORATE_INFO" val="{&quot;ReferentInfo&quot;:{&quot;Id&quot;:&quot;48d74db8edac409e96a6d128c8b7ae2c&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Lst>
</file>

<file path=ppt/tags/tag281.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VALUE" val="27"/>
  <p:tag name="KSO_WM_UNIT_HIGHLIGHT" val="0"/>
  <p:tag name="KSO_WM_UNIT_COMPATIBLE" val="0"/>
  <p:tag name="KSO_WM_UNIT_DIAGRAM_ISNUMVISUAL" val="0"/>
  <p:tag name="KSO_WM_UNIT_DIAGRAM_ISREFERUNIT" val="0"/>
  <p:tag name="KSO_WM_UNIT_TYPE" val="a"/>
  <p:tag name="KSO_WM_UNIT_INDEX" val="1"/>
  <p:tag name="KSO_WM_UNIT_ID" val="diagram20220261_1*a*1"/>
  <p:tag name="KSO_WM_TEMPLATE_CATEGORY" val="diagram"/>
  <p:tag name="KSO_WM_TEMPLATE_INDEX" val="20220261"/>
  <p:tag name="KSO_WM_UNIT_LAYERLEVEL" val="1"/>
  <p:tag name="KSO_WM_TAG_VERSION" val="1.0"/>
  <p:tag name="KSO_WM_BEAUTIFY_FLAG" val="#wm#"/>
  <p:tag name="KSO_WM_UNIT_BLOCK" val="0"/>
  <p:tag name="KSO_WM_UNIT_SM_LIMIT_TYPE" val="2"/>
  <p:tag name="KSO_WM_UNIT_DEC_AREA_ID" val="48d74db8edac409e96a6d128c8b7ae2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Lst>
</file>

<file path=ppt/tags/tag282.xml><?xml version="1.0" encoding="utf-8"?>
<p:tagLst xmlns:p="http://schemas.openxmlformats.org/presentationml/2006/main">
  <p:tag name="KSO_WM_SLIDE_ID" val="diagram20170857_2"/>
  <p:tag name="KSO_WM_TEMPLATE_SUBCATEGORY" val="22"/>
  <p:tag name="KSO_WM_TEMPLATE_MASTER_TYPE" val="0"/>
  <p:tag name="KSO_WM_TEMPLATE_COLOR_TYPE" val="1"/>
  <p:tag name="KSO_WM_SLIDE_TYPE" val="text"/>
  <p:tag name="KSO_WM_SLIDE_SUBTYPE" val="diag"/>
  <p:tag name="KSO_WM_SLIDE_ITEM_CNT" val="2"/>
  <p:tag name="KSO_WM_SLIDE_INDEX" val="2"/>
  <p:tag name="KSO_WM_SLIDE_SIZE" val="774.5*203.6"/>
  <p:tag name="KSO_WM_SLIDE_POSITION" val="92.75*168.2"/>
  <p:tag name="KSO_WM_DIAGRAM_GROUP_CODE" val="l1-1"/>
  <p:tag name="KSO_WM_SLIDE_DIAGTYPE" val="l"/>
  <p:tag name="KSO_WM_TAG_VERSION" val="1.0"/>
  <p:tag name="KSO_WM_BEAUTIFY_FLAG" val="#wm#"/>
  <p:tag name="KSO_WM_TEMPLATE_CATEGORY" val="diagram"/>
  <p:tag name="KSO_WM_TEMPLATE_INDEX" val="20170857"/>
  <p:tag name="KSO_WM_SLIDE_LAYOUT" val="l"/>
  <p:tag name="KSO_WM_SLIDE_LAYOUT_CNT" val="1"/>
</p:tagLst>
</file>

<file path=ppt/tags/tag283.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VALUE" val="27"/>
  <p:tag name="KSO_WM_UNIT_HIGHLIGHT" val="0"/>
  <p:tag name="KSO_WM_UNIT_COMPATIBLE" val="0"/>
  <p:tag name="KSO_WM_UNIT_DIAGRAM_ISNUMVISUAL" val="0"/>
  <p:tag name="KSO_WM_UNIT_DIAGRAM_ISREFERUNIT" val="0"/>
  <p:tag name="KSO_WM_UNIT_TYPE" val="a"/>
  <p:tag name="KSO_WM_UNIT_INDEX" val="1"/>
  <p:tag name="KSO_WM_UNIT_ID" val="diagram20220261_1*a*1"/>
  <p:tag name="KSO_WM_TEMPLATE_CATEGORY" val="diagram"/>
  <p:tag name="KSO_WM_TEMPLATE_INDEX" val="20220261"/>
  <p:tag name="KSO_WM_UNIT_LAYERLEVEL" val="1"/>
  <p:tag name="KSO_WM_TAG_VERSION" val="1.0"/>
  <p:tag name="KSO_WM_BEAUTIFY_FLAG" val="#wm#"/>
  <p:tag name="KSO_WM_UNIT_BLOCK" val="0"/>
  <p:tag name="KSO_WM_UNIT_SM_LIMIT_TYPE" val="2"/>
  <p:tag name="KSO_WM_UNIT_DEC_AREA_ID" val="48d74db8edac409e96a6d128c8b7ae2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Lst>
</file>

<file path=ppt/tags/tag2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261_1*i*1"/>
  <p:tag name="KSO_WM_TEMPLATE_CATEGORY" val="diagram"/>
  <p:tag name="KSO_WM_TEMPLATE_INDEX" val="20220261"/>
  <p:tag name="KSO_WM_UNIT_LAYERLEVEL" val="1"/>
  <p:tag name="KSO_WM_TAG_VERSION" val="1.0"/>
  <p:tag name="KSO_WM_BEAUTIFY_FLAG" val="#wm#"/>
  <p:tag name="KSO_WM_UNIT_BLOCK" val="0"/>
  <p:tag name="KSO_WM_UNIT_SM_LIMIT_TYPE" val="0"/>
  <p:tag name="KSO_WM_UNIT_DEC_AREA_ID" val="4bea3ecb08f64ed1b1a94221eaa0276a"/>
  <p:tag name="KSO_WM_UNIT_DECORATE_INFO" val="{&quot;ReferentInfo&quot;:{&quot;Id&quot;:&quot;48d74db8edac409e96a6d128c8b7ae2c&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Lst>
</file>

<file path=ppt/tags/tag285.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单击此处添加正文，文字是您思想的提炼，为了演示发布的良好效果，请言简意赅的阐述您的观点。您的内容已经简明扼要，字字珠玑，但信息却千丝万缕、错综复杂，需要用更多的文字来表述；但请您尽可能提炼思想的精髓。"/>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8604_1*f*1"/>
  <p:tag name="KSO_WM_TEMPLATE_CATEGORY" val="diagram"/>
  <p:tag name="KSO_WM_TEMPLATE_INDEX" val="20208604"/>
  <p:tag name="KSO_WM_UNIT_LAYERLEVEL" val="1"/>
  <p:tag name="KSO_WM_TAG_VERSION" val="1.0"/>
  <p:tag name="KSO_WM_BEAUTIFY_FLAG" val="#wm#"/>
  <p:tag name="KSO_WM_UNIT_DEFAULT_FONT" val="14;20;2"/>
  <p:tag name="KSO_WM_UNIT_BLOCK" val="0"/>
  <p:tag name="KSO_WM_UNIT_VALUE" val="588"/>
  <p:tag name="KSO_WM_UNIT_SHOW_EDIT_AREA_INDICATION" val="1"/>
  <p:tag name="KSO_WM_CHIP_GROUPID" val="5e6b05596848fb12bee65ac8"/>
  <p:tag name="KSO_WM_CHIP_XID" val="5e6b05596848fb12bee65aca"/>
  <p:tag name="KSO_WM_UNIT_DEC_AREA_ID" val="5557aaf2e9bc4b2499ccf5d271336ab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ff7d2160ef064691979e787d147d2e44"/>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60656e7a4054ed1e2fb7f9a0"/>
  <p:tag name="KSO_WM_TEMPLATE_ASSEMBLE_GROUPID" val="60656e7a4054ed1e2fb7f9a0"/>
</p:tagLst>
</file>

<file path=ppt/tags/tag286.xml><?xml version="1.0" encoding="utf-8"?>
<p:tagLst xmlns:p="http://schemas.openxmlformats.org/presentationml/2006/main">
  <p:tag name="KSO_WM_SLIDE_ID" val="diagram20220261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261"/>
  <p:tag name="KSO_WM_SLIDE_LAYOUT" val="a_d"/>
  <p:tag name="KSO_WM_SLIDE_LAYOUT_CNT" val="1_1"/>
  <p:tag name="KSO_WM_SLIDE_TYPE" val="text"/>
  <p:tag name="KSO_WM_SLIDE_SUBTYPE" val="picTxt"/>
  <p:tag name="KSO_WM_SLIDE_LAYOUTTYPE" val="topbottom"/>
  <p:tag name="KSO_WM_SLIDE_SIZE" val="890*492"/>
  <p:tag name="KSO_WM_SLIDE_POSITION" val="36*24"/>
  <p:tag name="KSO_WM_SLIDE_LAYOUT_INFO" val="{&quot;backgroundInfo&quot;:[{&quot;bottom&quot;:0,&quot;bottomAbs&quot;:false,&quot;left&quot;:0,&quot;leftAbs&quot;:false,&quot;right&quot;:0,&quot;rightAbs&quot;:false,&quot;top&quot;:0,&quot;topAbs&quot;:false,&quot;type&quot;:&quot;general&quot;}],&quot;id&quot;:&quot;2022-06-09T13:58:38&quot;,&quot;maxSize&quot;:{&quot;size1&quot;:20},&quot;minSize&quot;:{&quot;size1&quot;:13.5},&quot;normalSize&quot;:{&quot;size1&quot;:13.5},&quot;subLayout&quot;:[{&quot;id&quot;:&quot;2022-06-09T13:58:38&quot;,&quot;margin&quot;:{&quot;bottom&quot;:0.026000002399086952,&quot;left&quot;:1.2699999809265137,&quot;right&quot;:1.2699999809265137,&quot;top&quot;:0.4230000078678131},&quot;type&quot;:0},{&quot;id&quot;:&quot;2022-06-09T13:58:38&quot;,&quot;margin&quot;:{&quot;bottom&quot;:0.847000002861023,&quot;left&quot;:1.2699999809265137,&quot;right&quot;:1.1990000009536743,&quot;top&quot;:1.2439998388290405},&quot;type&quot;:0}],&quot;type&quot;:0}"/>
  <p:tag name="KSO_WM_SLIDE_RATIO" val="1.777778"/>
  <p:tag name="KSO_WM_SLIDE_BACKGROUND" val="[&quot;general&quot;]"/>
</p:tagLst>
</file>

<file path=ppt/tags/tag287.xml><?xml version="1.0" encoding="utf-8"?>
<p:tagLst xmlns:p="http://schemas.openxmlformats.org/presentationml/2006/main">
  <p:tag name="KSO_WM_UNIT_NOCLEAR" val="0"/>
  <p:tag name="KSO_WM_UNIT_VALUE" val="1"/>
  <p:tag name="KSO_WM_UNIT_HIGHLIGHT" val="0"/>
  <p:tag name="KSO_WM_UNIT_COMPATIBLE" val="1"/>
  <p:tag name="KSO_WM_UNIT_DIAGRAM_ISNUMVISUAL" val="0"/>
  <p:tag name="KSO_WM_UNIT_DIAGRAM_ISREFERUNIT" val="0"/>
  <p:tag name="KSO_WM_UNIT_TYPE" val="e"/>
  <p:tag name="KSO_WM_UNIT_INDEX" val="1"/>
  <p:tag name="KSO_WM_UNIT_ID" val="custom20204609_7*e*1"/>
  <p:tag name="KSO_WM_TEMPLATE_CATEGORY" val="custom"/>
  <p:tag name="KSO_WM_TEMPLATE_INDEX" val="20204609"/>
  <p:tag name="KSO_WM_UNIT_LAYERLEVEL" val="1"/>
  <p:tag name="KSO_WM_TAG_VERSION" val="1.0"/>
  <p:tag name="KSO_WM_BEAUTIFY_FLAG" val="#wm#"/>
  <p:tag name="KSO_WM_UNIT_PRESET_TEXT" val="01"/>
</p:tagLst>
</file>

<file path=ppt/tags/tag288.xml><?xml version="1.0" encoding="utf-8"?>
<p:tagLst xmlns:p="http://schemas.openxmlformats.org/presentationml/2006/main">
  <p:tag name="KSO_WM_UNIT_ISCONTENTSTITLE" val="0"/>
  <p:tag name="KSO_WM_UNIT_NOCLEAR" val="0"/>
  <p:tag name="KSO_WM_UNIT_VALUE" val="9"/>
  <p:tag name="KSO_WM_UNIT_HIGHLIGHT" val="0"/>
  <p:tag name="KSO_WM_UNIT_COMPATIBLE" val="0"/>
  <p:tag name="KSO_WM_UNIT_DIAGRAM_ISNUMVISUAL" val="0"/>
  <p:tag name="KSO_WM_UNIT_DIAGRAM_ISREFERUNIT" val="0"/>
  <p:tag name="KSO_WM_UNIT_TYPE" val="a"/>
  <p:tag name="KSO_WM_UNIT_INDEX" val="1"/>
  <p:tag name="KSO_WM_UNIT_ID" val="custom20204609_7*a*1"/>
  <p:tag name="KSO_WM_TEMPLATE_CATEGORY" val="custom"/>
  <p:tag name="KSO_WM_TEMPLATE_INDEX" val="20204609"/>
  <p:tag name="KSO_WM_UNIT_LAYERLEVEL" val="1"/>
  <p:tag name="KSO_WM_TAG_VERSION" val="1.0"/>
  <p:tag name="KSO_WM_BEAUTIFY_FLAG" val="#wm#"/>
  <p:tag name="KSO_WM_UNIT_PRESET_TEXT" val="单击此处添加标题"/>
</p:tagLst>
</file>

<file path=ppt/tags/tag289.xml><?xml version="1.0" encoding="utf-8"?>
<p:tagLst xmlns:p="http://schemas.openxmlformats.org/presentationml/2006/main">
  <p:tag name="KSO_WM_SLIDE_ID" val="diagram20220261_3"/>
  <p:tag name="KSO_WM_TEMPLATE_SUBCATEGORY" val="25"/>
  <p:tag name="KSO_WM_TEMPLATE_MASTER_TYPE" val="0"/>
  <p:tag name="KSO_WM_TEMPLATE_COLOR_TYPE" val="0"/>
  <p:tag name="KSO_WM_SLIDE_ITEM_CNT" val="0"/>
  <p:tag name="KSO_WM_SLIDE_INDEX" val="3"/>
  <p:tag name="KSO_WM_TAG_VERSION" val="1.0"/>
  <p:tag name="KSO_WM_BEAUTIFY_FLAG" val="#wm#"/>
  <p:tag name="KSO_WM_TEMPLATE_CATEGORY" val="diagram"/>
  <p:tag name="KSO_WM_TEMPLATE_INDEX" val="20220261"/>
  <p:tag name="KSO_WM_SLIDE_LAYOUT" val="d"/>
  <p:tag name="KSO_WM_SLIDE_LAYOUT_CNT" val="1"/>
  <p:tag name="KSO_WM_SLIDE_TYPE" val="text"/>
  <p:tag name="KSO_WM_SLIDE_SUBTYPE" val="picTxt"/>
  <p:tag name="KSO_WM_SLIDE_LAYOUTTYPE" val="topbottom"/>
  <p:tag name="KSO_WM_SLIDE_SIZE" val="891*457"/>
  <p:tag name="KSO_WM_SLIDE_POSITION" val="34*58"/>
  <p:tag name="KSO_WM_SLIDE_LAYOUT_INFO" val="{&quot;backgroundInfo&quot;:[{&quot;bottom&quot;:0,&quot;bottomAbs&quot;:false,&quot;left&quot;:0,&quot;leftAbs&quot;:false,&quot;right&quot;:0,&quot;rightAbs&quot;:false,&quot;top&quot;:0,&quot;topAbs&quot;:false,&quot;type&quot;:&quot;general&quot;}],&quot;id&quot;:&quot;2022-06-09T13:58:37&quot;,&quot;type&quot;:0}"/>
  <p:tag name="KSO_WM_SLIDE_RATIO" val="1.777778"/>
  <p:tag name="KSO_WM_SLIDE_BACKGROUND" val="[&quot;general&quot;]"/>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2969_1*i*1"/>
  <p:tag name="KSO_WM_UNIT_LAYERLEVEL" val="1"/>
  <p:tag name="KSO_WM_TAG_VERSION" val="1.0"/>
  <p:tag name="KSO_WM_BEAUTIFY_FLAG" val="#wm#"/>
  <p:tag name="KSO_WM_UNIT_TYPE" val="i"/>
  <p:tag name="KSO_WM_UNIT_INDEX" val="1"/>
  <p:tag name="KSO_WM_SLIDE_BK_DARK_LIGHT" val="2"/>
  <p:tag name="KSO_WM_UNIT_BK_DARK_LIGHT" val="2"/>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TEMPLATE_CATEGORY" val="diagram"/>
  <p:tag name="KSO_WM_TEMPLATE_INDEX" val="20212969"/>
  <p:tag name="KSO_WM_UNIT_VALUE" val="954"/>
  <p:tag name="KSO_WM_TEMPLATE_ASSEMBLE_XID" val="6130c4e0c26b0a66a1c57d00"/>
  <p:tag name="KSO_WM_TEMPLATE_ASSEMBLE_GROUPID" val="6130c4e0c26b0a66a1c57d00"/>
</p:tagLst>
</file>

<file path=ppt/tags/tag291.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2969_1*f*1"/>
  <p:tag name="KSO_WM_TEMPLATE_CATEGORY" val="diagram"/>
  <p:tag name="KSO_WM_TEMPLATE_INDEX" val="20212969"/>
  <p:tag name="KSO_WM_UNIT_LAYERLEVEL" val="1"/>
  <p:tag name="KSO_WM_TAG_VERSION" val="1.0"/>
  <p:tag name="KSO_WM_BEAUTIFY_FLAG" val="#wm#"/>
  <p:tag name="KSO_WM_UNIT_DEFAULT_FONT" val="14;20;2"/>
  <p:tag name="KSO_WM_UNIT_BLOCK" val="0"/>
  <p:tag name="KSO_WM_UNIT_VALUE" val="130"/>
  <p:tag name="KSO_WM_UNIT_SHOW_EDIT_AREA_INDICATION" val="1"/>
  <p:tag name="KSO_WM_CHIP_GROUPID" val="5e6b05596848fb12bee65ac8"/>
  <p:tag name="KSO_WM_CHIP_XID" val="5e6b05596848fb12bee65aca"/>
  <p:tag name="KSO_WM_UNIT_DEC_AREA_ID" val="5188a8fefcbf4cf69b621b178e80c34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d60c5adc76f74d6b93bb1a8733754095"/>
  <p:tag name="KSO_WM_UNIT_TEXT_FILL_FORE_SCHEMECOLOR_INDEX_BRIGHTNESS" val="0.25"/>
  <p:tag name="KSO_WM_UNIT_TEXT_FILL_FORE_SCHEMECOLOR_INDEX" val="13"/>
  <p:tag name="KSO_WM_UNIT_TEXT_FILL_TYPE" val="1"/>
  <p:tag name="KSO_WM_TEMPLATE_ASSEMBLE_XID" val="6130c4e0c26b0a66a1c57d00"/>
  <p:tag name="KSO_WM_TEMPLATE_ASSEMBLE_GROUPID" val="6130c4e0c26b0a66a1c57d00"/>
</p:tagLst>
</file>

<file path=ppt/tags/tag2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7315_1*i*1"/>
  <p:tag name="KSO_WM_UNIT_LAYERLEVEL" val="1"/>
  <p:tag name="KSO_WM_TAG_VERSION" val="1.0"/>
  <p:tag name="KSO_WM_BEAUTIFY_FLAG" val="#wm#"/>
  <p:tag name="KSO_WM_UNIT_TYPE" val="i"/>
  <p:tag name="KSO_WM_UNIT_INDEX" val="1"/>
  <p:tag name="KSO_WM_SLIDE_BK_DARK_LIGHT" val="2"/>
  <p:tag name="KSO_WM_UNIT_BK_DARK_LIGHT" val="2"/>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TEMPLATE_CATEGORY" val="diagram"/>
  <p:tag name="KSO_WM_TEMPLATE_INDEX" val="20207315"/>
  <p:tag name="KSO_WM_UNIT_VALUE" val="901"/>
  <p:tag name="KSO_WM_TEMPLATE_ASSEMBLE_XID" val="6130c4e08b5cc6c91112a571"/>
  <p:tag name="KSO_WM_TEMPLATE_ASSEMBLE_GROUPID" val="6130c4e08b5cc6c91112a571"/>
</p:tagLst>
</file>

<file path=ppt/tags/tag293.xml><?xml version="1.0" encoding="utf-8"?>
<p:tagLst xmlns:p="http://schemas.openxmlformats.org/presentationml/2006/main">
  <p:tag name="KSO_WM_SLIDE_ID" val="diagram20220261_3"/>
  <p:tag name="KSO_WM_TEMPLATE_SUBCATEGORY" val="25"/>
  <p:tag name="KSO_WM_TEMPLATE_MASTER_TYPE" val="0"/>
  <p:tag name="KSO_WM_TEMPLATE_COLOR_TYPE" val="0"/>
  <p:tag name="KSO_WM_SLIDE_ITEM_CNT" val="0"/>
  <p:tag name="KSO_WM_SLIDE_INDEX" val="3"/>
  <p:tag name="KSO_WM_TAG_VERSION" val="1.0"/>
  <p:tag name="KSO_WM_BEAUTIFY_FLAG" val="#wm#"/>
  <p:tag name="KSO_WM_TEMPLATE_CATEGORY" val="diagram"/>
  <p:tag name="KSO_WM_TEMPLATE_INDEX" val="20220261"/>
  <p:tag name="KSO_WM_SLIDE_LAYOUT" val="d"/>
  <p:tag name="KSO_WM_SLIDE_LAYOUT_CNT" val="1"/>
  <p:tag name="KSO_WM_SLIDE_TYPE" val="text"/>
  <p:tag name="KSO_WM_SLIDE_SUBTYPE" val="picTxt"/>
  <p:tag name="KSO_WM_SLIDE_LAYOUTTYPE" val="topbottom"/>
  <p:tag name="KSO_WM_SLIDE_SIZE" val="891*457"/>
  <p:tag name="KSO_WM_SLIDE_POSITION" val="34*58"/>
  <p:tag name="KSO_WM_SLIDE_LAYOUT_INFO" val="{&quot;backgroundInfo&quot;:[{&quot;bottom&quot;:0,&quot;bottomAbs&quot;:false,&quot;left&quot;:0,&quot;leftAbs&quot;:false,&quot;right&quot;:0,&quot;rightAbs&quot;:false,&quot;top&quot;:0,&quot;topAbs&quot;:false,&quot;type&quot;:&quot;general&quot;}],&quot;id&quot;:&quot;2022-06-09T13:58:39&quot;,&quot;type&quot;:0}"/>
  <p:tag name="KSO_WM_SLIDE_RATIO" val="1.777778"/>
  <p:tag name="KSO_WM_SLIDE_BACKGROUND" val="[&quot;general&quot;]"/>
</p:tagLst>
</file>

<file path=ppt/tags/tag2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7315_1*i*1"/>
  <p:tag name="KSO_WM_UNIT_LAYERLEVEL" val="1"/>
  <p:tag name="KSO_WM_TAG_VERSION" val="1.0"/>
  <p:tag name="KSO_WM_BEAUTIFY_FLAG" val="#wm#"/>
  <p:tag name="KSO_WM_UNIT_TYPE" val="i"/>
  <p:tag name="KSO_WM_UNIT_INDEX" val="1"/>
  <p:tag name="KSO_WM_SLIDE_BK_DARK_LIGHT" val="2"/>
  <p:tag name="KSO_WM_UNIT_BK_DARK_LIGHT" val="2"/>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TEMPLATE_CATEGORY" val="diagram"/>
  <p:tag name="KSO_WM_TEMPLATE_INDEX" val="20207315"/>
  <p:tag name="KSO_WM_UNIT_VALUE" val="901"/>
  <p:tag name="KSO_WM_TEMPLATE_ASSEMBLE_XID" val="6130c4e08b5cc6c91112a571"/>
  <p:tag name="KSO_WM_TEMPLATE_ASSEMBLE_GROUPID" val="6130c4e08b5cc6c91112a571"/>
</p:tagLst>
</file>

<file path=ppt/tags/tag295.xml><?xml version="1.0" encoding="utf-8"?>
<p:tagLst xmlns:p="http://schemas.openxmlformats.org/presentationml/2006/main">
  <p:tag name="KSO_WM_UNIT_PRESET_TEXT" val="点击输入正文"/>
  <p:tag name="KSO_WM_UNIT_NOCLEAR" val="0"/>
  <p:tag name="KSO_WM_UNIT_SHOW_EDIT_AREA_INDICATION" val="1"/>
  <p:tag name="KSO_WM_UNIT_VALUE" val="120"/>
  <p:tag name="KSO_WM_UNIT_HIGHLIGHT" val="0"/>
  <p:tag name="KSO_WM_UNIT_COMPATIBLE" val="0"/>
  <p:tag name="KSO_WM_UNIT_DIAGRAM_ISNUMVISUAL" val="0"/>
  <p:tag name="KSO_WM_UNIT_DIAGRAM_ISREFERUNIT" val="0"/>
  <p:tag name="KSO_WM_UNIT_TYPE" val="f"/>
  <p:tag name="KSO_WM_UNIT_INDEX" val="1"/>
  <p:tag name="KSO_WM_UNIT_ID" val="diagram20201553_1*f*1"/>
  <p:tag name="KSO_WM_TEMPLATE_CATEGORY" val="diagram"/>
  <p:tag name="KSO_WM_TEMPLATE_INDEX" val="20201553"/>
  <p:tag name="KSO_WM_UNIT_LAYERLEVEL" val="1"/>
  <p:tag name="KSO_WM_TAG_VERSION" val="1.0"/>
  <p:tag name="KSO_WM_BEAUTIFY_FLAG" val="#wm#"/>
  <p:tag name="KSO_WM_UNIT_DEFAULT_FONT" val="14;20;2"/>
  <p:tag name="KSO_WM_UNIT_BLOCK" val="0"/>
  <p:tag name="KSO_WM_UNIT_SM_LIMIT_TYPE" val="1"/>
</p:tagLst>
</file>

<file path=ppt/tags/tag296.xml><?xml version="1.0" encoding="utf-8"?>
<p:tagLst xmlns:p="http://schemas.openxmlformats.org/presentationml/2006/main">
  <p:tag name="KSO_WM_UNIT_ISCONTENTSTITLE" val="0"/>
  <p:tag name="KSO_WM_UNIT_PRESET_TEXT" val="点击输入节标题"/>
  <p:tag name="KSO_WM_UNIT_NOCLEAR" val="0"/>
  <p:tag name="KSO_WM_UNIT_SHOW_EDIT_AREA_INDICATION" val="1"/>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01553_1*a*1"/>
  <p:tag name="KSO_WM_TEMPLATE_CATEGORY" val="diagram"/>
  <p:tag name="KSO_WM_TEMPLATE_INDEX" val="20201553"/>
  <p:tag name="KSO_WM_UNIT_LAYERLEVEL" val="1"/>
  <p:tag name="KSO_WM_TAG_VERSION" val="1.0"/>
  <p:tag name="KSO_WM_BEAUTIFY_FLAG" val="#wm#"/>
  <p:tag name="KSO_WM_UNIT_DEFAULT_FONT" val="40;60;4"/>
  <p:tag name="KSO_WM_UNIT_BLOCK" val="0"/>
</p:tagLst>
</file>

<file path=ppt/tags/tag297.xml><?xml version="1.0" encoding="utf-8"?>
<p:tagLst xmlns:p="http://schemas.openxmlformats.org/presentationml/2006/main">
  <p:tag name="KSO_WM_SLIDE_ID" val="diagram20220261_3"/>
  <p:tag name="KSO_WM_TEMPLATE_SUBCATEGORY" val="25"/>
  <p:tag name="KSO_WM_TEMPLATE_MASTER_TYPE" val="0"/>
  <p:tag name="KSO_WM_TEMPLATE_COLOR_TYPE" val="0"/>
  <p:tag name="KSO_WM_SLIDE_ITEM_CNT" val="0"/>
  <p:tag name="KSO_WM_SLIDE_INDEX" val="3"/>
  <p:tag name="KSO_WM_TAG_VERSION" val="1.0"/>
  <p:tag name="KSO_WM_BEAUTIFY_FLAG" val="#wm#"/>
  <p:tag name="KSO_WM_TEMPLATE_CATEGORY" val="diagram"/>
  <p:tag name="KSO_WM_TEMPLATE_INDEX" val="20220261"/>
  <p:tag name="KSO_WM_SLIDE_LAYOUT" val="d"/>
  <p:tag name="KSO_WM_SLIDE_LAYOUT_CNT" val="1"/>
  <p:tag name="KSO_WM_SLIDE_TYPE" val="text"/>
  <p:tag name="KSO_WM_SLIDE_SUBTYPE" val="picTxt"/>
  <p:tag name="KSO_WM_SLIDE_LAYOUTTYPE" val="topbottom"/>
  <p:tag name="KSO_WM_SLIDE_SIZE" val="891*457"/>
  <p:tag name="KSO_WM_SLIDE_POSITION" val="34*58"/>
  <p:tag name="KSO_WM_SLIDE_LAYOUT_INFO" val="{&quot;backgroundInfo&quot;:[{&quot;bottom&quot;:0,&quot;bottomAbs&quot;:false,&quot;left&quot;:0,&quot;leftAbs&quot;:false,&quot;right&quot;:0,&quot;rightAbs&quot;:false,&quot;top&quot;:0,&quot;topAbs&quot;:false,&quot;type&quot;:&quot;general&quot;}],&quot;id&quot;:&quot;2022-06-09T13:58:39&quot;,&quot;type&quot;:0}"/>
  <p:tag name="KSO_WM_SLIDE_RATIO" val="1.777778"/>
  <p:tag name="KSO_WM_SLIDE_BACKGROUND" val="[&quot;general&quot;]"/>
</p:tagLst>
</file>

<file path=ppt/tags/tag2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7315_1*i*1"/>
  <p:tag name="KSO_WM_UNIT_LAYERLEVEL" val="1"/>
  <p:tag name="KSO_WM_TAG_VERSION" val="1.0"/>
  <p:tag name="KSO_WM_BEAUTIFY_FLAG" val="#wm#"/>
  <p:tag name="KSO_WM_UNIT_TYPE" val="i"/>
  <p:tag name="KSO_WM_UNIT_INDEX" val="1"/>
  <p:tag name="KSO_WM_SLIDE_BK_DARK_LIGHT" val="2"/>
  <p:tag name="KSO_WM_UNIT_BK_DARK_LIGHT" val="2"/>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TEMPLATE_CATEGORY" val="diagram"/>
  <p:tag name="KSO_WM_TEMPLATE_INDEX" val="20207315"/>
  <p:tag name="KSO_WM_UNIT_VALUE" val="901"/>
  <p:tag name="KSO_WM_TEMPLATE_ASSEMBLE_XID" val="6130c4e08b5cc6c91112a571"/>
  <p:tag name="KSO_WM_TEMPLATE_ASSEMBLE_GROUPID" val="6130c4e08b5cc6c91112a571"/>
</p:tagLst>
</file>

<file path=ppt/tags/tag2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1115_1*i*1"/>
  <p:tag name="KSO_WM_TEMPLATE_CATEGORY" val="diagram"/>
  <p:tag name="KSO_WM_TEMPLATE_INDEX" val="2020111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00.xml><?xml version="1.0" encoding="utf-8"?>
<p:tagLst xmlns:p="http://schemas.openxmlformats.org/presentationml/2006/main">
  <p:tag name="KSO_WM_UNIT_ISCONTENTSTITLE" val="0"/>
  <p:tag name="KSO_WM_UNIT_PRESET_TEXT" val="点击输入标题"/>
  <p:tag name="KSO_WM_UNIT_NOCLEAR" val="0"/>
  <p:tag name="KSO_WM_UNIT_SHOW_EDIT_AREA_INDICATION" val="1"/>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diagram20201115_1*a*1"/>
  <p:tag name="KSO_WM_TEMPLATE_CATEGORY" val="diagram"/>
  <p:tag name="KSO_WM_TEMPLATE_INDEX" val="20201115"/>
  <p:tag name="KSO_WM_UNIT_LAYERLEVEL" val="1"/>
  <p:tag name="KSO_WM_TAG_VERSION" val="1.0"/>
  <p:tag name="KSO_WM_BEAUTIFY_FLAG" val="#wm#"/>
</p:tagLst>
</file>

<file path=ppt/tags/tag301.xml><?xml version="1.0" encoding="utf-8"?>
<p:tagLst xmlns:p="http://schemas.openxmlformats.org/presentationml/2006/main">
  <p:tag name="KSO_WM_UNIT_PRESET_TEXT" val="点击输入正文"/>
  <p:tag name="KSO_WM_UNIT_NOCLEAR" val="0"/>
  <p:tag name="KSO_WM_UNIT_SHOW_EDIT_AREA_INDICATION" val="1"/>
  <p:tag name="KSO_WM_UNIT_VALUE" val="37"/>
  <p:tag name="KSO_WM_UNIT_HIGHLIGHT" val="0"/>
  <p:tag name="KSO_WM_UNIT_COMPATIBLE" val="0"/>
  <p:tag name="KSO_WM_UNIT_DIAGRAM_ISNUMVISUAL" val="0"/>
  <p:tag name="KSO_WM_UNIT_DIAGRAM_ISREFERUNIT" val="0"/>
  <p:tag name="KSO_WM_UNIT_TYPE" val="f"/>
  <p:tag name="KSO_WM_UNIT_INDEX" val="1"/>
  <p:tag name="KSO_WM_UNIT_ID" val="diagram20201115_1*f*1"/>
  <p:tag name="KSO_WM_TEMPLATE_CATEGORY" val="diagram"/>
  <p:tag name="KSO_WM_TEMPLATE_INDEX" val="20201115"/>
  <p:tag name="KSO_WM_UNIT_LAYERLEVEL" val="1"/>
  <p:tag name="KSO_WM_TAG_VERSION" val="1.0"/>
  <p:tag name="KSO_WM_BEAUTIFY_FLAG" val="#wm#"/>
</p:tagLst>
</file>

<file path=ppt/tags/tag3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1115_1*i*2"/>
  <p:tag name="KSO_WM_TEMPLATE_CATEGORY" val="diagram"/>
  <p:tag name="KSO_WM_TEMPLATE_INDEX" val="20201115"/>
  <p:tag name="KSO_WM_UNIT_LAYERLEVEL" val="1"/>
  <p:tag name="KSO_WM_TAG_VERSION" val="1.0"/>
  <p:tag name="KSO_WM_BEAUTIFY_FLAG" val="#wm#"/>
</p:tagLst>
</file>

<file path=ppt/tags/tag3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1115_1*i*3"/>
  <p:tag name="KSO_WM_TEMPLATE_CATEGORY" val="diagram"/>
  <p:tag name="KSO_WM_TEMPLATE_INDEX" val="20201115"/>
  <p:tag name="KSO_WM_UNIT_LAYERLEVEL" val="1"/>
  <p:tag name="KSO_WM_TAG_VERSION" val="1.0"/>
  <p:tag name="KSO_WM_BEAUTIFY_FLAG" val="#wm#"/>
</p:tagLst>
</file>

<file path=ppt/tags/tag3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1115_1*i*4"/>
  <p:tag name="KSO_WM_TEMPLATE_CATEGORY" val="diagram"/>
  <p:tag name="KSO_WM_TEMPLATE_INDEX" val="20201115"/>
  <p:tag name="KSO_WM_UNIT_LAYERLEVEL" val="1"/>
  <p:tag name="KSO_WM_TAG_VERSION" val="1.0"/>
  <p:tag name="KSO_WM_BEAUTIFY_FLAG" val="#wm#"/>
</p:tagLst>
</file>

<file path=ppt/tags/tag305.xml><?xml version="1.0" encoding="utf-8"?>
<p:tagLst xmlns:p="http://schemas.openxmlformats.org/presentationml/2006/main">
  <p:tag name="KSO_WM_SLIDE_ID" val="diagram20220261_3"/>
  <p:tag name="KSO_WM_TEMPLATE_SUBCATEGORY" val="25"/>
  <p:tag name="KSO_WM_TEMPLATE_MASTER_TYPE" val="0"/>
  <p:tag name="KSO_WM_TEMPLATE_COLOR_TYPE" val="0"/>
  <p:tag name="KSO_WM_SLIDE_ITEM_CNT" val="0"/>
  <p:tag name="KSO_WM_SLIDE_INDEX" val="3"/>
  <p:tag name="KSO_WM_TAG_VERSION" val="1.0"/>
  <p:tag name="KSO_WM_BEAUTIFY_FLAG" val="#wm#"/>
  <p:tag name="KSO_WM_TEMPLATE_CATEGORY" val="diagram"/>
  <p:tag name="KSO_WM_TEMPLATE_INDEX" val="20220261"/>
  <p:tag name="KSO_WM_SLIDE_LAYOUT" val="d"/>
  <p:tag name="KSO_WM_SLIDE_LAYOUT_CNT" val="1"/>
  <p:tag name="KSO_WM_SLIDE_TYPE" val="text"/>
  <p:tag name="KSO_WM_SLIDE_SUBTYPE" val="picTxt"/>
  <p:tag name="KSO_WM_SLIDE_LAYOUTTYPE" val="topbottom"/>
  <p:tag name="KSO_WM_SLIDE_SIZE" val="891*457"/>
  <p:tag name="KSO_WM_SLIDE_POSITION" val="34*58"/>
  <p:tag name="KSO_WM_SLIDE_LAYOUT_INFO" val="{&quot;backgroundInfo&quot;:[{&quot;bottom&quot;:0,&quot;bottomAbs&quot;:false,&quot;left&quot;:0,&quot;leftAbs&quot;:false,&quot;right&quot;:0,&quot;rightAbs&quot;:false,&quot;top&quot;:0,&quot;topAbs&quot;:false,&quot;type&quot;:&quot;general&quot;}],&quot;id&quot;:&quot;2022-06-09T13:58:39&quot;,&quot;type&quot;:0}"/>
  <p:tag name="KSO_WM_SLIDE_RATIO" val="1.777778"/>
  <p:tag name="KSO_WM_SLIDE_BACKGROUND" val="[&quot;general&quot;]"/>
</p:tagLst>
</file>

<file path=ppt/tags/tag306.xml><?xml version="1.0" encoding="utf-8"?>
<p:tagLst xmlns:p="http://schemas.openxmlformats.org/presentationml/2006/main">
  <p:tag name="KSO_WM_UNIT_PRESET_TEXT" val="点击输入一段话&#13;建议不超过两行左右的内容"/>
  <p:tag name="KSO_WM_UNIT_NOCLEAR" val="0"/>
  <p:tag name="KSO_WM_UNIT_VALUE" val="36"/>
  <p:tag name="KSO_WM_UNIT_HIGHLIGHT" val="0"/>
  <p:tag name="KSO_WM_UNIT_COMPATIBLE" val="0"/>
  <p:tag name="KSO_WM_UNIT_DIAGRAM_ISNUMVISUAL" val="0"/>
  <p:tag name="KSO_WM_UNIT_DIAGRAM_ISREFERUNIT" val="0"/>
  <p:tag name="KSO_WM_UNIT_TYPE" val="f"/>
  <p:tag name="KSO_WM_UNIT_INDEX" val="1"/>
  <p:tag name="KSO_WM_UNIT_ID" val="diagram20200845_1*f*1"/>
  <p:tag name="KSO_WM_TEMPLATE_CATEGORY" val="diagram"/>
  <p:tag name="KSO_WM_TEMPLATE_INDEX" val="20200845"/>
  <p:tag name="KSO_WM_UNIT_LAYERLEVEL" val="1"/>
  <p:tag name="KSO_WM_TAG_VERSION" val="1.0"/>
  <p:tag name="KSO_WM_BEAUTIFY_FLAG" val="#wm#"/>
</p:tagLst>
</file>

<file path=ppt/tags/tag3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0845_1*i*1"/>
  <p:tag name="KSO_WM_TEMPLATE_CATEGORY" val="diagram"/>
  <p:tag name="KSO_WM_TEMPLATE_INDEX" val="20200845"/>
  <p:tag name="KSO_WM_UNIT_LAYERLEVEL" val="1"/>
  <p:tag name="KSO_WM_TAG_VERSION" val="1.0"/>
  <p:tag name="KSO_WM_BEAUTIFY_FLAG" val="#wm#"/>
</p:tagLst>
</file>

<file path=ppt/tags/tag3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845_1*i*3"/>
  <p:tag name="KSO_WM_TEMPLATE_CATEGORY" val="diagram"/>
  <p:tag name="KSO_WM_TEMPLATE_INDEX" val="20200845"/>
  <p:tag name="KSO_WM_UNIT_LAYERLEVEL" val="1"/>
  <p:tag name="KSO_WM_TAG_VERSION" val="1.0"/>
  <p:tag name="KSO_WM_BEAUTIFY_FLAG" val="#wm#"/>
  <p:tag name="KSO_WM_UNIT_TYPE" val="i"/>
  <p:tag name="KSO_WM_UNIT_INDEX" val="3"/>
</p:tagLst>
</file>

<file path=ppt/tags/tag309.xml><?xml version="1.0" encoding="utf-8"?>
<p:tagLst xmlns:p="http://schemas.openxmlformats.org/presentationml/2006/main">
  <p:tag name="KSO_WM_SLIDE_ID" val="diagram20200845_1"/>
  <p:tag name="KSO_WM_TEMPLATE_SUBCATEGORY" val="15"/>
  <p:tag name="KSO_WM_SLIDE_TYPE" val="text"/>
  <p:tag name="KSO_WM_SLIDE_SUBTYPE" val="pureTxt"/>
  <p:tag name="KSO_WM_SLIDE_ITEM_CNT" val="0"/>
  <p:tag name="KSO_WM_SLIDE_INDEX" val="1"/>
  <p:tag name="KSO_WM_SLIDE_SIZE" val="755*406"/>
  <p:tag name="KSO_WM_SLIDE_POSITION" val="106*133"/>
  <p:tag name="KSO_WM_TAG_VERSION" val="1.0"/>
  <p:tag name="KSO_WM_BEAUTIFY_FLAG" val="#wm#"/>
  <p:tag name="KSO_WM_TEMPLATE_CATEGORY" val="diagram"/>
  <p:tag name="KSO_WM_TEMPLATE_INDEX" val="20200845"/>
  <p:tag name="KSO_WM_SLIDE_LAYOUT" val="f"/>
  <p:tag name="KSO_WM_SLIDE_LAYOUT_CNT" val="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0.xml><?xml version="1.0" encoding="utf-8"?>
<p:tagLst xmlns:p="http://schemas.openxmlformats.org/presentationml/2006/main">
  <p:tag name="KSO_WM_UNIT_NOCLEAR" val="0"/>
  <p:tag name="KSO_WM_UNIT_VALUE" val="1"/>
  <p:tag name="KSO_WM_UNIT_HIGHLIGHT" val="0"/>
  <p:tag name="KSO_WM_UNIT_COMPATIBLE" val="1"/>
  <p:tag name="KSO_WM_UNIT_DIAGRAM_ISNUMVISUAL" val="0"/>
  <p:tag name="KSO_WM_UNIT_DIAGRAM_ISREFERUNIT" val="0"/>
  <p:tag name="KSO_WM_UNIT_TYPE" val="e"/>
  <p:tag name="KSO_WM_UNIT_INDEX" val="1"/>
  <p:tag name="KSO_WM_UNIT_ID" val="custom20204609_7*e*1"/>
  <p:tag name="KSO_WM_TEMPLATE_CATEGORY" val="custom"/>
  <p:tag name="KSO_WM_TEMPLATE_INDEX" val="20204609"/>
  <p:tag name="KSO_WM_UNIT_LAYERLEVEL" val="1"/>
  <p:tag name="KSO_WM_TAG_VERSION" val="1.0"/>
  <p:tag name="KSO_WM_BEAUTIFY_FLAG" val="#wm#"/>
  <p:tag name="KSO_WM_UNIT_PRESET_TEXT" val="01"/>
</p:tagLst>
</file>

<file path=ppt/tags/tag311.xml><?xml version="1.0" encoding="utf-8"?>
<p:tagLst xmlns:p="http://schemas.openxmlformats.org/presentationml/2006/main">
  <p:tag name="KSO_WM_UNIT_ISCONTENTSTITLE" val="0"/>
  <p:tag name="KSO_WM_UNIT_NOCLEAR" val="0"/>
  <p:tag name="KSO_WM_UNIT_VALUE" val="9"/>
  <p:tag name="KSO_WM_UNIT_HIGHLIGHT" val="0"/>
  <p:tag name="KSO_WM_UNIT_COMPATIBLE" val="0"/>
  <p:tag name="KSO_WM_UNIT_DIAGRAM_ISNUMVISUAL" val="0"/>
  <p:tag name="KSO_WM_UNIT_DIAGRAM_ISREFERUNIT" val="0"/>
  <p:tag name="KSO_WM_UNIT_TYPE" val="a"/>
  <p:tag name="KSO_WM_UNIT_INDEX" val="1"/>
  <p:tag name="KSO_WM_UNIT_ID" val="custom20204609_7*a*1"/>
  <p:tag name="KSO_WM_TEMPLATE_CATEGORY" val="custom"/>
  <p:tag name="KSO_WM_TEMPLATE_INDEX" val="20204609"/>
  <p:tag name="KSO_WM_UNIT_LAYERLEVEL" val="1"/>
  <p:tag name="KSO_WM_TAG_VERSION" val="1.0"/>
  <p:tag name="KSO_WM_BEAUTIFY_FLAG" val="#wm#"/>
  <p:tag name="KSO_WM_UNIT_PRESET_TEXT" val="单击此处添加标题"/>
</p:tagLst>
</file>

<file path=ppt/tags/tag312.xml><?xml version="1.0" encoding="utf-8"?>
<p:tagLst xmlns:p="http://schemas.openxmlformats.org/presentationml/2006/main">
  <p:tag name="KSO_WM_SLIDE_ID" val="diagram20220261_3"/>
  <p:tag name="KSO_WM_TEMPLATE_SUBCATEGORY" val="25"/>
  <p:tag name="KSO_WM_TEMPLATE_MASTER_TYPE" val="0"/>
  <p:tag name="KSO_WM_TEMPLATE_COLOR_TYPE" val="0"/>
  <p:tag name="KSO_WM_SLIDE_ITEM_CNT" val="0"/>
  <p:tag name="KSO_WM_SLIDE_INDEX" val="3"/>
  <p:tag name="KSO_WM_TAG_VERSION" val="1.0"/>
  <p:tag name="KSO_WM_BEAUTIFY_FLAG" val="#wm#"/>
  <p:tag name="KSO_WM_TEMPLATE_CATEGORY" val="diagram"/>
  <p:tag name="KSO_WM_TEMPLATE_INDEX" val="20220261"/>
  <p:tag name="KSO_WM_SLIDE_LAYOUT" val="d"/>
  <p:tag name="KSO_WM_SLIDE_LAYOUT_CNT" val="1"/>
  <p:tag name="KSO_WM_SLIDE_TYPE" val="text"/>
  <p:tag name="KSO_WM_SLIDE_SUBTYPE" val="picTxt"/>
  <p:tag name="KSO_WM_SLIDE_LAYOUTTYPE" val="topbottom"/>
  <p:tag name="KSO_WM_SLIDE_SIZE" val="891*457"/>
  <p:tag name="KSO_WM_SLIDE_POSITION" val="34*58"/>
  <p:tag name="KSO_WM_SLIDE_LAYOUT_INFO" val="{&quot;backgroundInfo&quot;:[{&quot;bottom&quot;:0,&quot;bottomAbs&quot;:false,&quot;left&quot;:0,&quot;leftAbs&quot;:false,&quot;right&quot;:0,&quot;rightAbs&quot;:false,&quot;top&quot;:0,&quot;topAbs&quot;:false,&quot;type&quot;:&quot;general&quot;}],&quot;id&quot;:&quot;2022-06-09T13:58:37&quot;,&quot;type&quot;:0}"/>
  <p:tag name="KSO_WM_SLIDE_RATIO" val="1.777778"/>
  <p:tag name="KSO_WM_SLIDE_BACKGROUND" val="[&quot;general&quot;]"/>
</p:tagLst>
</file>

<file path=ppt/tags/tag313.xml><?xml version="1.0" encoding="utf-8"?>
<p:tagLst xmlns:p="http://schemas.openxmlformats.org/presentationml/2006/main">
  <p:tag name="KSO_WM_UNIT_ISCONTENTSTITLE" val="0"/>
  <p:tag name="KSO_WM_UNIT_PRESET_TEXT" val="点击输入标题"/>
  <p:tag name="KSO_WM_UNIT_NOCLEAR" val="0"/>
  <p:tag name="KSO_WM_UNIT_SHOW_EDIT_AREA_INDICATION" val="1"/>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diagram20201115_1*a*1"/>
  <p:tag name="KSO_WM_TEMPLATE_CATEGORY" val="diagram"/>
  <p:tag name="KSO_WM_TEMPLATE_INDEX" val="20201115"/>
  <p:tag name="KSO_WM_UNIT_LAYERLEVEL" val="1"/>
  <p:tag name="KSO_WM_TAG_VERSION" val="1.0"/>
  <p:tag name="KSO_WM_BEAUTIFY_FLAG" val="#wm#"/>
</p:tagLst>
</file>

<file path=ppt/tags/tag3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1115_1*i*2"/>
  <p:tag name="KSO_WM_TEMPLATE_CATEGORY" val="diagram"/>
  <p:tag name="KSO_WM_TEMPLATE_INDEX" val="20201115"/>
  <p:tag name="KSO_WM_UNIT_LAYERLEVEL" val="1"/>
  <p:tag name="KSO_WM_TAG_VERSION" val="1.0"/>
  <p:tag name="KSO_WM_BEAUTIFY_FLAG" val="#wm#"/>
</p:tagLst>
</file>

<file path=ppt/tags/tag3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1115_1*i*3"/>
  <p:tag name="KSO_WM_TEMPLATE_CATEGORY" val="diagram"/>
  <p:tag name="KSO_WM_TEMPLATE_INDEX" val="20201115"/>
  <p:tag name="KSO_WM_UNIT_LAYERLEVEL" val="1"/>
  <p:tag name="KSO_WM_TAG_VERSION" val="1.0"/>
  <p:tag name="KSO_WM_BEAUTIFY_FLAG" val="#wm#"/>
</p:tagLst>
</file>

<file path=ppt/tags/tag3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1115_1*i*4"/>
  <p:tag name="KSO_WM_TEMPLATE_CATEGORY" val="diagram"/>
  <p:tag name="KSO_WM_TEMPLATE_INDEX" val="20201115"/>
  <p:tag name="KSO_WM_UNIT_LAYERLEVEL" val="1"/>
  <p:tag name="KSO_WM_TAG_VERSION" val="1.0"/>
  <p:tag name="KSO_WM_BEAUTIFY_FLAG" val="#wm#"/>
</p:tagLst>
</file>

<file path=ppt/tags/tag3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7315_1*i*1"/>
  <p:tag name="KSO_WM_UNIT_LAYERLEVEL" val="1"/>
  <p:tag name="KSO_WM_TAG_VERSION" val="1.0"/>
  <p:tag name="KSO_WM_BEAUTIFY_FLAG" val="#wm#"/>
  <p:tag name="KSO_WM_UNIT_TYPE" val="i"/>
  <p:tag name="KSO_WM_UNIT_INDEX" val="1"/>
  <p:tag name="KSO_WM_SLIDE_BK_DARK_LIGHT" val="2"/>
  <p:tag name="KSO_WM_UNIT_BK_DARK_LIGHT" val="2"/>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TEMPLATE_CATEGORY" val="diagram"/>
  <p:tag name="KSO_WM_TEMPLATE_INDEX" val="20207315"/>
  <p:tag name="KSO_WM_UNIT_VALUE" val="901"/>
  <p:tag name="KSO_WM_TEMPLATE_ASSEMBLE_XID" val="6130c4e08b5cc6c91112a571"/>
  <p:tag name="KSO_WM_TEMPLATE_ASSEMBLE_GROUPID" val="6130c4e08b5cc6c91112a571"/>
</p:tagLst>
</file>

<file path=ppt/tags/tag318.xml><?xml version="1.0" encoding="utf-8"?>
<p:tagLst xmlns:p="http://schemas.openxmlformats.org/presentationml/2006/main">
  <p:tag name="KSO_WM_SLIDE_ID" val="diagram20220261_3"/>
  <p:tag name="KSO_WM_TEMPLATE_SUBCATEGORY" val="25"/>
  <p:tag name="KSO_WM_TEMPLATE_MASTER_TYPE" val="0"/>
  <p:tag name="KSO_WM_TEMPLATE_COLOR_TYPE" val="0"/>
  <p:tag name="KSO_WM_SLIDE_ITEM_CNT" val="0"/>
  <p:tag name="KSO_WM_SLIDE_INDEX" val="3"/>
  <p:tag name="KSO_WM_TAG_VERSION" val="1.0"/>
  <p:tag name="KSO_WM_BEAUTIFY_FLAG" val="#wm#"/>
  <p:tag name="KSO_WM_TEMPLATE_CATEGORY" val="diagram"/>
  <p:tag name="KSO_WM_TEMPLATE_INDEX" val="20220261"/>
  <p:tag name="KSO_WM_SLIDE_LAYOUT" val="d"/>
  <p:tag name="KSO_WM_SLIDE_LAYOUT_CNT" val="1"/>
  <p:tag name="KSO_WM_SLIDE_TYPE" val="text"/>
  <p:tag name="KSO_WM_SLIDE_SUBTYPE" val="picTxt"/>
  <p:tag name="KSO_WM_SLIDE_LAYOUTTYPE" val="topbottom"/>
  <p:tag name="KSO_WM_SLIDE_SIZE" val="891*457"/>
  <p:tag name="KSO_WM_SLIDE_POSITION" val="34*58"/>
  <p:tag name="KSO_WM_SLIDE_LAYOUT_INFO" val="{&quot;backgroundInfo&quot;:[{&quot;bottom&quot;:0,&quot;bottomAbs&quot;:false,&quot;left&quot;:0,&quot;leftAbs&quot;:false,&quot;right&quot;:0,&quot;rightAbs&quot;:false,&quot;top&quot;:0,&quot;topAbs&quot;:false,&quot;type&quot;:&quot;general&quot;}],&quot;id&quot;:&quot;2022-06-09T13:58:39&quot;,&quot;type&quot;:0}"/>
  <p:tag name="KSO_WM_SLIDE_RATIO" val="1.777778"/>
  <p:tag name="KSO_WM_SLIDE_BACKGROUND" val="[&quot;general&quot;]"/>
</p:tagLst>
</file>

<file path=ppt/tags/tag319.xml><?xml version="1.0" encoding="utf-8"?>
<p:tagLst xmlns:p="http://schemas.openxmlformats.org/presentationml/2006/main">
  <p:tag name="KSO_WM_UNIT_ISCONTENTSTITLE" val="0"/>
  <p:tag name="KSO_WM_UNIT_PRESET_TEXT" val="点击输入标题"/>
  <p:tag name="KSO_WM_UNIT_NOCLEAR" val="0"/>
  <p:tag name="KSO_WM_UNIT_SHOW_EDIT_AREA_INDICATION" val="1"/>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diagram20201115_1*a*1"/>
  <p:tag name="KSO_WM_TEMPLATE_CATEGORY" val="diagram"/>
  <p:tag name="KSO_WM_TEMPLATE_INDEX" val="2020111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0.xml><?xml version="1.0" encoding="utf-8"?>
<p:tagLst xmlns:p="http://schemas.openxmlformats.org/presentationml/2006/main">
  <p:tag name="KSO_WM_UNIT_SUBTYPE" val="a"/>
  <p:tag name="KSO_WM_UNIT_NOCLEAR" val="0"/>
  <p:tag name="KSO_WM_UNIT_VALUE" val="5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640_2*l_h_f*1_1_1"/>
  <p:tag name="KSO_WM_TEMPLATE_CATEGORY" val="diagram"/>
  <p:tag name="KSO_WM_TEMPLATE_INDEX" val="640"/>
  <p:tag name="KSO_WM_UNIT_LAYERLEVEL" val="1_1_1"/>
  <p:tag name="KSO_WM_TAG_VERSION" val="1.0"/>
  <p:tag name="KSO_WM_BEAUTIFY_FLAG" val="#wm#"/>
  <p:tag name="KSO_WM_UNIT_PRESET_TEXT" val="点击此处添加正文，文字是您思想的提炼，为了演示发布的良好效果，请言简意赅的阐述您的观点。"/>
  <p:tag name="KSO_WM_UNIT_TEXT_FILL_FORE_SCHEMECOLOR_INDEX_BRIGHTNESS" val="0.15"/>
  <p:tag name="KSO_WM_UNIT_TEXT_FILL_FORE_SCHEMECOLOR_INDEX" val="13"/>
  <p:tag name="KSO_WM_UNIT_TEXT_FILL_TYPE" val="1"/>
  <p:tag name="KSO_WM_UNIT_USESOURCEFORMAT_APPLY" val="1"/>
</p:tagLst>
</file>

<file path=ppt/tags/tag3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7315_1*i*1"/>
  <p:tag name="KSO_WM_UNIT_LAYERLEVEL" val="1"/>
  <p:tag name="KSO_WM_TAG_VERSION" val="1.0"/>
  <p:tag name="KSO_WM_BEAUTIFY_FLAG" val="#wm#"/>
  <p:tag name="KSO_WM_UNIT_TYPE" val="i"/>
  <p:tag name="KSO_WM_UNIT_INDEX" val="1"/>
  <p:tag name="KSO_WM_SLIDE_BK_DARK_LIGHT" val="2"/>
  <p:tag name="KSO_WM_UNIT_BK_DARK_LIGHT" val="2"/>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TEMPLATE_CATEGORY" val="diagram"/>
  <p:tag name="KSO_WM_TEMPLATE_INDEX" val="20207315"/>
  <p:tag name="KSO_WM_UNIT_VALUE" val="901"/>
  <p:tag name="KSO_WM_TEMPLATE_ASSEMBLE_XID" val="6130c4e08b5cc6c91112a571"/>
  <p:tag name="KSO_WM_TEMPLATE_ASSEMBLE_GROUPID" val="6130c4e08b5cc6c91112a571"/>
</p:tagLst>
</file>

<file path=ppt/tags/tag322.xml><?xml version="1.0" encoding="utf-8"?>
<p:tagLst xmlns:p="http://schemas.openxmlformats.org/presentationml/2006/main">
  <p:tag name="KSO_WM_SLIDE_ID" val="diagram20220261_3"/>
  <p:tag name="KSO_WM_TEMPLATE_SUBCATEGORY" val="25"/>
  <p:tag name="KSO_WM_TEMPLATE_MASTER_TYPE" val="0"/>
  <p:tag name="KSO_WM_TEMPLATE_COLOR_TYPE" val="0"/>
  <p:tag name="KSO_WM_SLIDE_ITEM_CNT" val="0"/>
  <p:tag name="KSO_WM_SLIDE_INDEX" val="3"/>
  <p:tag name="KSO_WM_TAG_VERSION" val="1.0"/>
  <p:tag name="KSO_WM_BEAUTIFY_FLAG" val="#wm#"/>
  <p:tag name="KSO_WM_TEMPLATE_CATEGORY" val="diagram"/>
  <p:tag name="KSO_WM_TEMPLATE_INDEX" val="20220261"/>
  <p:tag name="KSO_WM_SLIDE_LAYOUT" val="d"/>
  <p:tag name="KSO_WM_SLIDE_LAYOUT_CNT" val="1"/>
  <p:tag name="KSO_WM_SLIDE_TYPE" val="text"/>
  <p:tag name="KSO_WM_SLIDE_SUBTYPE" val="picTxt"/>
  <p:tag name="KSO_WM_SLIDE_LAYOUTTYPE" val="topbottom"/>
  <p:tag name="KSO_WM_SLIDE_SIZE" val="891*457"/>
  <p:tag name="KSO_WM_SLIDE_POSITION" val="34*58"/>
  <p:tag name="KSO_WM_SLIDE_LAYOUT_INFO" val="{&quot;backgroundInfo&quot;:[{&quot;bottom&quot;:0,&quot;bottomAbs&quot;:false,&quot;left&quot;:0,&quot;leftAbs&quot;:false,&quot;right&quot;:0,&quot;rightAbs&quot;:false,&quot;top&quot;:0,&quot;topAbs&quot;:false,&quot;type&quot;:&quot;general&quot;}],&quot;id&quot;:&quot;2022-06-09T13:58:39&quot;,&quot;type&quot;:0}"/>
  <p:tag name="KSO_WM_SLIDE_RATIO" val="1.777778"/>
  <p:tag name="KSO_WM_SLIDE_BACKGROUND" val="[&quot;general&quot;]"/>
</p:tagLst>
</file>

<file path=ppt/tags/tag323.xml><?xml version="1.0" encoding="utf-8"?>
<p:tagLst xmlns:p="http://schemas.openxmlformats.org/presentationml/2006/main">
  <p:tag name="KSO_WM_UNIT_ISCONTENTSTITLE" val="0"/>
  <p:tag name="KSO_WM_UNIT_PRESET_TEXT" val="点击输入标题"/>
  <p:tag name="KSO_WM_UNIT_NOCLEAR" val="0"/>
  <p:tag name="KSO_WM_UNIT_SHOW_EDIT_AREA_INDICATION" val="1"/>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diagram20201115_1*a*1"/>
  <p:tag name="KSO_WM_TEMPLATE_CATEGORY" val="diagram"/>
  <p:tag name="KSO_WM_TEMPLATE_INDEX" val="20201115"/>
  <p:tag name="KSO_WM_UNIT_LAYERLEVEL" val="1"/>
  <p:tag name="KSO_WM_TAG_VERSION" val="1.0"/>
  <p:tag name="KSO_WM_BEAUTIFY_FLAG" val="#wm#"/>
</p:tagLst>
</file>

<file path=ppt/tags/tag324.xml><?xml version="1.0" encoding="utf-8"?>
<p:tagLst xmlns:p="http://schemas.openxmlformats.org/presentationml/2006/main">
  <p:tag name="KSO_WM_UNIT_SUBTYPE" val="a"/>
  <p:tag name="KSO_WM_UNIT_NOCLEAR" val="0"/>
  <p:tag name="KSO_WM_UNIT_VALUE" val="5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640_2*l_h_f*1_1_1"/>
  <p:tag name="KSO_WM_TEMPLATE_CATEGORY" val="diagram"/>
  <p:tag name="KSO_WM_TEMPLATE_INDEX" val="640"/>
  <p:tag name="KSO_WM_UNIT_LAYERLEVEL" val="1_1_1"/>
  <p:tag name="KSO_WM_TAG_VERSION" val="1.0"/>
  <p:tag name="KSO_WM_BEAUTIFY_FLAG" val="#wm#"/>
  <p:tag name="KSO_WM_UNIT_PRESET_TEXT" val="点击此处添加正文，文字是您思想的提炼，为了演示发布的良好效果，请言简意赅的阐述您的观点。"/>
  <p:tag name="KSO_WM_UNIT_TEXT_FILL_FORE_SCHEMECOLOR_INDEX_BRIGHTNESS" val="0.15"/>
  <p:tag name="KSO_WM_UNIT_TEXT_FILL_FORE_SCHEMECOLOR_INDEX" val="13"/>
  <p:tag name="KSO_WM_UNIT_TEXT_FILL_TYPE" val="1"/>
  <p:tag name="KSO_WM_UNIT_USESOURCEFORMAT_APPLY" val="1"/>
</p:tagLst>
</file>

<file path=ppt/tags/tag3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7315_1*i*1"/>
  <p:tag name="KSO_WM_UNIT_LAYERLEVEL" val="1"/>
  <p:tag name="KSO_WM_TAG_VERSION" val="1.0"/>
  <p:tag name="KSO_WM_BEAUTIFY_FLAG" val="#wm#"/>
  <p:tag name="KSO_WM_UNIT_TYPE" val="i"/>
  <p:tag name="KSO_WM_UNIT_INDEX" val="1"/>
  <p:tag name="KSO_WM_SLIDE_BK_DARK_LIGHT" val="2"/>
  <p:tag name="KSO_WM_UNIT_BK_DARK_LIGHT" val="2"/>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TEMPLATE_CATEGORY" val="diagram"/>
  <p:tag name="KSO_WM_TEMPLATE_INDEX" val="20207315"/>
  <p:tag name="KSO_WM_UNIT_VALUE" val="901"/>
  <p:tag name="KSO_WM_TEMPLATE_ASSEMBLE_XID" val="6130c4e08b5cc6c91112a571"/>
  <p:tag name="KSO_WM_TEMPLATE_ASSEMBLE_GROUPID" val="6130c4e08b5cc6c91112a571"/>
</p:tagLst>
</file>

<file path=ppt/tags/tag326.xml><?xml version="1.0" encoding="utf-8"?>
<p:tagLst xmlns:p="http://schemas.openxmlformats.org/presentationml/2006/main">
  <p:tag name="KSO_WM_SLIDE_ID" val="diagram20220261_3"/>
  <p:tag name="KSO_WM_TEMPLATE_SUBCATEGORY" val="25"/>
  <p:tag name="KSO_WM_TEMPLATE_MASTER_TYPE" val="0"/>
  <p:tag name="KSO_WM_TEMPLATE_COLOR_TYPE" val="0"/>
  <p:tag name="KSO_WM_SLIDE_ITEM_CNT" val="0"/>
  <p:tag name="KSO_WM_SLIDE_INDEX" val="3"/>
  <p:tag name="KSO_WM_TAG_VERSION" val="1.0"/>
  <p:tag name="KSO_WM_BEAUTIFY_FLAG" val="#wm#"/>
  <p:tag name="KSO_WM_TEMPLATE_CATEGORY" val="diagram"/>
  <p:tag name="KSO_WM_TEMPLATE_INDEX" val="20220261"/>
  <p:tag name="KSO_WM_SLIDE_LAYOUT" val="d"/>
  <p:tag name="KSO_WM_SLIDE_LAYOUT_CNT" val="1"/>
  <p:tag name="KSO_WM_SLIDE_TYPE" val="text"/>
  <p:tag name="KSO_WM_SLIDE_SUBTYPE" val="picTxt"/>
  <p:tag name="KSO_WM_SLIDE_LAYOUTTYPE" val="topbottom"/>
  <p:tag name="KSO_WM_SLIDE_SIZE" val="891*457"/>
  <p:tag name="KSO_WM_SLIDE_POSITION" val="34*58"/>
  <p:tag name="KSO_WM_SLIDE_LAYOUT_INFO" val="{&quot;backgroundInfo&quot;:[{&quot;bottom&quot;:0,&quot;bottomAbs&quot;:false,&quot;left&quot;:0,&quot;leftAbs&quot;:false,&quot;right&quot;:0,&quot;rightAbs&quot;:false,&quot;top&quot;:0,&quot;topAbs&quot;:false,&quot;type&quot;:&quot;general&quot;}],&quot;id&quot;:&quot;2022-06-09T13:58:39&quot;,&quot;type&quot;:0}"/>
  <p:tag name="KSO_WM_SLIDE_RATIO" val="1.777778"/>
  <p:tag name="KSO_WM_SLIDE_BACKGROUND" val="[&quot;general&quot;]"/>
</p:tagLst>
</file>

<file path=ppt/tags/tag327.xml><?xml version="1.0" encoding="utf-8"?>
<p:tagLst xmlns:p="http://schemas.openxmlformats.org/presentationml/2006/main">
  <p:tag name="KSO_WM_UNIT_SUBTYPE" val="a"/>
  <p:tag name="KSO_WM_UNIT_NOCLEAR" val="0"/>
  <p:tag name="KSO_WM_UNIT_VALUE" val="5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640_2*l_h_f*1_1_1"/>
  <p:tag name="KSO_WM_TEMPLATE_CATEGORY" val="diagram"/>
  <p:tag name="KSO_WM_TEMPLATE_INDEX" val="640"/>
  <p:tag name="KSO_WM_UNIT_LAYERLEVEL" val="1_1_1"/>
  <p:tag name="KSO_WM_TAG_VERSION" val="1.0"/>
  <p:tag name="KSO_WM_BEAUTIFY_FLAG" val="#wm#"/>
  <p:tag name="KSO_WM_UNIT_PRESET_TEXT" val="点击此处添加正文，文字是您思想的提炼，为了演示发布的良好效果，请言简意赅的阐述您的观点。"/>
  <p:tag name="KSO_WM_UNIT_TEXT_FILL_FORE_SCHEMECOLOR_INDEX_BRIGHTNESS" val="0.15"/>
  <p:tag name="KSO_WM_UNIT_TEXT_FILL_FORE_SCHEMECOLOR_INDEX" val="13"/>
  <p:tag name="KSO_WM_UNIT_TEXT_FILL_TYPE" val="1"/>
  <p:tag name="KSO_WM_UNIT_USESOURCEFORMAT_APPLY" val="1"/>
</p:tagLst>
</file>

<file path=ppt/tags/tag328.xml><?xml version="1.0" encoding="utf-8"?>
<p:tagLst xmlns:p="http://schemas.openxmlformats.org/presentationml/2006/main">
  <p:tag name="KSO_WM_UNIT_ISCONTENTSTITLE" val="0"/>
  <p:tag name="KSO_WM_UNIT_PRESET_TEXT" val="点击输入标题"/>
  <p:tag name="KSO_WM_UNIT_NOCLEAR" val="0"/>
  <p:tag name="KSO_WM_UNIT_SHOW_EDIT_AREA_INDICATION" val="1"/>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diagram20201115_1*a*1"/>
  <p:tag name="KSO_WM_TEMPLATE_CATEGORY" val="diagram"/>
  <p:tag name="KSO_WM_TEMPLATE_INDEX" val="20201115"/>
  <p:tag name="KSO_WM_UNIT_LAYERLEVEL" val="1"/>
  <p:tag name="KSO_WM_TAG_VERSION" val="1.0"/>
  <p:tag name="KSO_WM_BEAUTIFY_FLAG" val="#wm#"/>
</p:tagLst>
</file>

<file path=ppt/tags/tag3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7315_1*i*1"/>
  <p:tag name="KSO_WM_UNIT_LAYERLEVEL" val="1"/>
  <p:tag name="KSO_WM_TAG_VERSION" val="1.0"/>
  <p:tag name="KSO_WM_BEAUTIFY_FLAG" val="#wm#"/>
  <p:tag name="KSO_WM_UNIT_TYPE" val="i"/>
  <p:tag name="KSO_WM_UNIT_INDEX" val="1"/>
  <p:tag name="KSO_WM_SLIDE_BK_DARK_LIGHT" val="2"/>
  <p:tag name="KSO_WM_UNIT_BK_DARK_LIGHT" val="2"/>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TEMPLATE_CATEGORY" val="diagram"/>
  <p:tag name="KSO_WM_TEMPLATE_INDEX" val="20207315"/>
  <p:tag name="KSO_WM_UNIT_VALUE" val="901"/>
  <p:tag name="KSO_WM_TEMPLATE_ASSEMBLE_XID" val="6130c4e08b5cc6c91112a571"/>
  <p:tag name="KSO_WM_TEMPLATE_ASSEMBLE_GROUPID" val="6130c4e08b5cc6c91112a571"/>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0.xml><?xml version="1.0" encoding="utf-8"?>
<p:tagLst xmlns:p="http://schemas.openxmlformats.org/presentationml/2006/main">
  <p:tag name="KSO_WM_SLIDE_ID" val="diagram20220261_3"/>
  <p:tag name="KSO_WM_TEMPLATE_SUBCATEGORY" val="25"/>
  <p:tag name="KSO_WM_TEMPLATE_MASTER_TYPE" val="0"/>
  <p:tag name="KSO_WM_TEMPLATE_COLOR_TYPE" val="0"/>
  <p:tag name="KSO_WM_SLIDE_ITEM_CNT" val="0"/>
  <p:tag name="KSO_WM_SLIDE_INDEX" val="3"/>
  <p:tag name="KSO_WM_TAG_VERSION" val="1.0"/>
  <p:tag name="KSO_WM_BEAUTIFY_FLAG" val="#wm#"/>
  <p:tag name="KSO_WM_TEMPLATE_CATEGORY" val="diagram"/>
  <p:tag name="KSO_WM_TEMPLATE_INDEX" val="20220261"/>
  <p:tag name="KSO_WM_SLIDE_LAYOUT" val="d"/>
  <p:tag name="KSO_WM_SLIDE_LAYOUT_CNT" val="1"/>
  <p:tag name="KSO_WM_SLIDE_TYPE" val="text"/>
  <p:tag name="KSO_WM_SLIDE_SUBTYPE" val="picTxt"/>
  <p:tag name="KSO_WM_SLIDE_LAYOUTTYPE" val="topbottom"/>
  <p:tag name="KSO_WM_SLIDE_SIZE" val="891*457"/>
  <p:tag name="KSO_WM_SLIDE_POSITION" val="34*58"/>
  <p:tag name="KSO_WM_SLIDE_LAYOUT_INFO" val="{&quot;backgroundInfo&quot;:[{&quot;bottom&quot;:0,&quot;bottomAbs&quot;:false,&quot;left&quot;:0,&quot;leftAbs&quot;:false,&quot;right&quot;:0,&quot;rightAbs&quot;:false,&quot;top&quot;:0,&quot;topAbs&quot;:false,&quot;type&quot;:&quot;general&quot;}],&quot;id&quot;:&quot;2022-06-09T13:58:39&quot;,&quot;type&quot;:0}"/>
  <p:tag name="KSO_WM_SLIDE_RATIO" val="1.777778"/>
  <p:tag name="KSO_WM_SLIDE_BACKGROUND" val="[&quot;general&quot;]"/>
</p:tagLst>
</file>

<file path=ppt/tags/tag331.xml><?xml version="1.0" encoding="utf-8"?>
<p:tagLst xmlns:p="http://schemas.openxmlformats.org/presentationml/2006/main">
  <p:tag name="KSO_WM_UNIT_SUBTYPE" val="a"/>
  <p:tag name="KSO_WM_UNIT_NOCLEAR" val="0"/>
  <p:tag name="KSO_WM_UNIT_VALUE" val="5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640_2*l_h_f*1_1_1"/>
  <p:tag name="KSO_WM_TEMPLATE_CATEGORY" val="diagram"/>
  <p:tag name="KSO_WM_TEMPLATE_INDEX" val="640"/>
  <p:tag name="KSO_WM_UNIT_LAYERLEVEL" val="1_1_1"/>
  <p:tag name="KSO_WM_TAG_VERSION" val="1.0"/>
  <p:tag name="KSO_WM_BEAUTIFY_FLAG" val="#wm#"/>
  <p:tag name="KSO_WM_UNIT_PRESET_TEXT" val="点击此处添加正文，文字是您思想的提炼，为了演示发布的良好效果，请言简意赅的阐述您的观点。"/>
  <p:tag name="KSO_WM_UNIT_TEXT_FILL_FORE_SCHEMECOLOR_INDEX_BRIGHTNESS" val="0.15"/>
  <p:tag name="KSO_WM_UNIT_TEXT_FILL_FORE_SCHEMECOLOR_INDEX" val="13"/>
  <p:tag name="KSO_WM_UNIT_TEXT_FILL_TYPE" val="1"/>
  <p:tag name="KSO_WM_UNIT_USESOURCEFORMAT_APPLY" val="1"/>
</p:tagLst>
</file>

<file path=ppt/tags/tag332.xml><?xml version="1.0" encoding="utf-8"?>
<p:tagLst xmlns:p="http://schemas.openxmlformats.org/presentationml/2006/main">
  <p:tag name="KSO_WM_UNIT_ISCONTENTSTITLE" val="0"/>
  <p:tag name="KSO_WM_UNIT_PRESET_TEXT" val="点击输入标题"/>
  <p:tag name="KSO_WM_UNIT_NOCLEAR" val="0"/>
  <p:tag name="KSO_WM_UNIT_SHOW_EDIT_AREA_INDICATION" val="1"/>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diagram20201115_1*a*1"/>
  <p:tag name="KSO_WM_TEMPLATE_CATEGORY" val="diagram"/>
  <p:tag name="KSO_WM_TEMPLATE_INDEX" val="20201115"/>
  <p:tag name="KSO_WM_UNIT_LAYERLEVEL" val="1"/>
  <p:tag name="KSO_WM_TAG_VERSION" val="1.0"/>
  <p:tag name="KSO_WM_BEAUTIFY_FLAG" val="#wm#"/>
</p:tagLst>
</file>

<file path=ppt/tags/tag3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7315_1*i*1"/>
  <p:tag name="KSO_WM_UNIT_LAYERLEVEL" val="1"/>
  <p:tag name="KSO_WM_TAG_VERSION" val="1.0"/>
  <p:tag name="KSO_WM_BEAUTIFY_FLAG" val="#wm#"/>
  <p:tag name="KSO_WM_UNIT_TYPE" val="i"/>
  <p:tag name="KSO_WM_UNIT_INDEX" val="1"/>
  <p:tag name="KSO_WM_SLIDE_BK_DARK_LIGHT" val="2"/>
  <p:tag name="KSO_WM_UNIT_BK_DARK_LIGHT" val="2"/>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TEMPLATE_CATEGORY" val="diagram"/>
  <p:tag name="KSO_WM_TEMPLATE_INDEX" val="20207315"/>
  <p:tag name="KSO_WM_UNIT_VALUE" val="901"/>
  <p:tag name="KSO_WM_TEMPLATE_ASSEMBLE_XID" val="6130c4e08b5cc6c91112a571"/>
  <p:tag name="KSO_WM_TEMPLATE_ASSEMBLE_GROUPID" val="6130c4e08b5cc6c91112a571"/>
</p:tagLst>
</file>

<file path=ppt/tags/tag334.xml><?xml version="1.0" encoding="utf-8"?>
<p:tagLst xmlns:p="http://schemas.openxmlformats.org/presentationml/2006/main">
  <p:tag name="KSO_WM_SLIDE_ID" val="diagram20220261_3"/>
  <p:tag name="KSO_WM_TEMPLATE_SUBCATEGORY" val="25"/>
  <p:tag name="KSO_WM_TEMPLATE_MASTER_TYPE" val="0"/>
  <p:tag name="KSO_WM_TEMPLATE_COLOR_TYPE" val="0"/>
  <p:tag name="KSO_WM_SLIDE_ITEM_CNT" val="0"/>
  <p:tag name="KSO_WM_SLIDE_INDEX" val="3"/>
  <p:tag name="KSO_WM_TAG_VERSION" val="1.0"/>
  <p:tag name="KSO_WM_BEAUTIFY_FLAG" val="#wm#"/>
  <p:tag name="KSO_WM_TEMPLATE_CATEGORY" val="diagram"/>
  <p:tag name="KSO_WM_TEMPLATE_INDEX" val="20220261"/>
  <p:tag name="KSO_WM_SLIDE_LAYOUT" val="d"/>
  <p:tag name="KSO_WM_SLIDE_LAYOUT_CNT" val="1"/>
  <p:tag name="KSO_WM_SLIDE_TYPE" val="text"/>
  <p:tag name="KSO_WM_SLIDE_SUBTYPE" val="picTxt"/>
  <p:tag name="KSO_WM_SLIDE_LAYOUTTYPE" val="topbottom"/>
  <p:tag name="KSO_WM_SLIDE_SIZE" val="891*457"/>
  <p:tag name="KSO_WM_SLIDE_POSITION" val="34*58"/>
  <p:tag name="KSO_WM_SLIDE_LAYOUT_INFO" val="{&quot;backgroundInfo&quot;:[{&quot;bottom&quot;:0,&quot;bottomAbs&quot;:false,&quot;left&quot;:0,&quot;leftAbs&quot;:false,&quot;right&quot;:0,&quot;rightAbs&quot;:false,&quot;top&quot;:0,&quot;topAbs&quot;:false,&quot;type&quot;:&quot;general&quot;}],&quot;id&quot;:&quot;2022-06-09T13:58:39&quot;,&quot;type&quot;:0}"/>
  <p:tag name="KSO_WM_SLIDE_RATIO" val="1.777778"/>
  <p:tag name="KSO_WM_SLIDE_BACKGROUND" val="[&quot;general&quot;]"/>
</p:tagLst>
</file>

<file path=ppt/tags/tag335.xml><?xml version="1.0" encoding="utf-8"?>
<p:tagLst xmlns:p="http://schemas.openxmlformats.org/presentationml/2006/main">
  <p:tag name="KSO_WM_UNIT_ISCONTENTSTITLE" val="0"/>
  <p:tag name="KSO_WM_UNIT_PRESET_TEXT" val="点击输入标题"/>
  <p:tag name="KSO_WM_UNIT_NOCLEAR" val="0"/>
  <p:tag name="KSO_WM_UNIT_SHOW_EDIT_AREA_INDICATION" val="1"/>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diagram20201115_1*a*1"/>
  <p:tag name="KSO_WM_TEMPLATE_CATEGORY" val="diagram"/>
  <p:tag name="KSO_WM_TEMPLATE_INDEX" val="20201115"/>
  <p:tag name="KSO_WM_UNIT_LAYERLEVEL" val="1"/>
  <p:tag name="KSO_WM_TAG_VERSION" val="1.0"/>
  <p:tag name="KSO_WM_BEAUTIFY_FLAG" val="#wm#"/>
</p:tagLst>
</file>

<file path=ppt/tags/tag33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640_2*l_h_i*1_1_2"/>
  <p:tag name="KSO_WM_TEMPLATE_CATEGORY" val="diagram"/>
  <p:tag name="KSO_WM_TEMPLATE_INDEX" val="640"/>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33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640_2*l_h_i*1_1_1"/>
  <p:tag name="KSO_WM_TEMPLATE_CATEGORY" val="diagram"/>
  <p:tag name="KSO_WM_TEMPLATE_INDEX" val="640"/>
  <p:tag name="KSO_WM_UNIT_LAYERLEVEL" val="1_1_1"/>
  <p:tag name="KSO_WM_TAG_VERSION" val="1.0"/>
  <p:tag name="KSO_WM_BEAUTIFY_FLAG" val="#wm#"/>
  <p:tag name="KSO_WM_UNIT_TEXT_FILL_FORE_SCHEMECOLOR_INDEX_BRIGHTNESS" val="0"/>
  <p:tag name="KSO_WM_UNIT_TEXT_FILL_FORE_SCHEMECOLOR_INDEX" val="5"/>
  <p:tag name="KSO_WM_UNIT_TEXT_FILL_TYPE" val="1"/>
  <p:tag name="KSO_WM_UNIT_USESOURCEFORMAT_APPLY" val="1"/>
</p:tagLst>
</file>

<file path=ppt/tags/tag338.xml><?xml version="1.0" encoding="utf-8"?>
<p:tagLst xmlns:p="http://schemas.openxmlformats.org/presentationml/2006/main">
  <p:tag name="KSO_WM_UNIT_SUBTYPE" val="a"/>
  <p:tag name="KSO_WM_UNIT_NOCLEAR" val="0"/>
  <p:tag name="KSO_WM_UNIT_VALUE" val="5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640_2*l_h_f*1_1_1"/>
  <p:tag name="KSO_WM_TEMPLATE_CATEGORY" val="diagram"/>
  <p:tag name="KSO_WM_TEMPLATE_INDEX" val="640"/>
  <p:tag name="KSO_WM_UNIT_LAYERLEVEL" val="1_1_1"/>
  <p:tag name="KSO_WM_TAG_VERSION" val="1.0"/>
  <p:tag name="KSO_WM_BEAUTIFY_FLAG" val="#wm#"/>
  <p:tag name="KSO_WM_UNIT_PRESET_TEXT" val="点击此处添加正文，文字是您思想的提炼，为了演示发布的良好效果，请言简意赅的阐述您的观点。"/>
  <p:tag name="KSO_WM_UNIT_TEXT_FILL_FORE_SCHEMECOLOR_INDEX_BRIGHTNESS" val="0.15"/>
  <p:tag name="KSO_WM_UNIT_TEXT_FILL_FORE_SCHEMECOLOR_INDEX" val="13"/>
  <p:tag name="KSO_WM_UNIT_TEXT_FILL_TYPE" val="1"/>
  <p:tag name="KSO_WM_UNIT_USESOURCEFORMAT_APPLY" val="1"/>
</p:tagLst>
</file>

<file path=ppt/tags/tag33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640_2*l_h_i*1_2_2"/>
  <p:tag name="KSO_WM_TEMPLATE_CATEGORY" val="diagram"/>
  <p:tag name="KSO_WM_TEMPLATE_INDEX" val="640"/>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4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640_2*l_h_i*1_2_1"/>
  <p:tag name="KSO_WM_TEMPLATE_CATEGORY" val="diagram"/>
  <p:tag name="KSO_WM_TEMPLATE_INDEX" val="640"/>
  <p:tag name="KSO_WM_UNIT_LAYERLEVEL" val="1_1_1"/>
  <p:tag name="KSO_WM_TAG_VERSION" val="1.0"/>
  <p:tag name="KSO_WM_BEAUTIFY_FLAG" val="#wm#"/>
  <p:tag name="KSO_WM_UNIT_TEXT_FILL_FORE_SCHEMECOLOR_INDEX_BRIGHTNESS" val="0"/>
  <p:tag name="KSO_WM_UNIT_TEXT_FILL_FORE_SCHEMECOLOR_INDEX" val="6"/>
  <p:tag name="KSO_WM_UNIT_TEXT_FILL_TYPE" val="1"/>
  <p:tag name="KSO_WM_UNIT_USESOURCEFORMAT_APPLY" val="1"/>
</p:tagLst>
</file>

<file path=ppt/tags/tag341.xml><?xml version="1.0" encoding="utf-8"?>
<p:tagLst xmlns:p="http://schemas.openxmlformats.org/presentationml/2006/main">
  <p:tag name="KSO_WM_UNIT_SUBTYPE" val="a"/>
  <p:tag name="KSO_WM_UNIT_NOCLEAR" val="0"/>
  <p:tag name="KSO_WM_UNIT_VALUE" val="5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640_2*l_h_f*1_2_1"/>
  <p:tag name="KSO_WM_TEMPLATE_CATEGORY" val="diagram"/>
  <p:tag name="KSO_WM_TEMPLATE_INDEX" val="640"/>
  <p:tag name="KSO_WM_UNIT_LAYERLEVEL" val="1_1_1"/>
  <p:tag name="KSO_WM_TAG_VERSION" val="1.0"/>
  <p:tag name="KSO_WM_BEAUTIFY_FLAG" val="#wm#"/>
  <p:tag name="KSO_WM_UNIT_PRESET_TEXT" val="点击此处添加正文，文字是您思想的提炼，为了演示发布的良好效果，请言简意赅的阐述您的观点。"/>
  <p:tag name="KSO_WM_UNIT_TEXT_FILL_FORE_SCHEMECOLOR_INDEX_BRIGHTNESS" val="0.15"/>
  <p:tag name="KSO_WM_UNIT_TEXT_FILL_FORE_SCHEMECOLOR_INDEX" val="13"/>
  <p:tag name="KSO_WM_UNIT_TEXT_FILL_TYPE" val="1"/>
  <p:tag name="KSO_WM_UNIT_USESOURCEFORMAT_APPLY" val="1"/>
</p:tagLst>
</file>

<file path=ppt/tags/tag3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7315_1*i*1"/>
  <p:tag name="KSO_WM_UNIT_LAYERLEVEL" val="1"/>
  <p:tag name="KSO_WM_TAG_VERSION" val="1.0"/>
  <p:tag name="KSO_WM_BEAUTIFY_FLAG" val="#wm#"/>
  <p:tag name="KSO_WM_UNIT_TYPE" val="i"/>
  <p:tag name="KSO_WM_UNIT_INDEX" val="1"/>
  <p:tag name="KSO_WM_SLIDE_BK_DARK_LIGHT" val="2"/>
  <p:tag name="KSO_WM_UNIT_BK_DARK_LIGHT" val="2"/>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TEMPLATE_CATEGORY" val="diagram"/>
  <p:tag name="KSO_WM_TEMPLATE_INDEX" val="20207315"/>
  <p:tag name="KSO_WM_UNIT_VALUE" val="901"/>
  <p:tag name="KSO_WM_TEMPLATE_ASSEMBLE_XID" val="6130c4e08b5cc6c91112a571"/>
  <p:tag name="KSO_WM_TEMPLATE_ASSEMBLE_GROUPID" val="6130c4e08b5cc6c91112a571"/>
</p:tagLst>
</file>

<file path=ppt/tags/tag343.xml><?xml version="1.0" encoding="utf-8"?>
<p:tagLst xmlns:p="http://schemas.openxmlformats.org/presentationml/2006/main">
  <p:tag name="KSO_WM_SLIDE_ID" val="diagram20220261_3"/>
  <p:tag name="KSO_WM_TEMPLATE_SUBCATEGORY" val="25"/>
  <p:tag name="KSO_WM_TEMPLATE_MASTER_TYPE" val="0"/>
  <p:tag name="KSO_WM_TEMPLATE_COLOR_TYPE" val="0"/>
  <p:tag name="KSO_WM_SLIDE_ITEM_CNT" val="0"/>
  <p:tag name="KSO_WM_SLIDE_INDEX" val="3"/>
  <p:tag name="KSO_WM_TAG_VERSION" val="1.0"/>
  <p:tag name="KSO_WM_BEAUTIFY_FLAG" val="#wm#"/>
  <p:tag name="KSO_WM_TEMPLATE_CATEGORY" val="diagram"/>
  <p:tag name="KSO_WM_TEMPLATE_INDEX" val="20220261"/>
  <p:tag name="KSO_WM_SLIDE_LAYOUT" val="d"/>
  <p:tag name="KSO_WM_SLIDE_LAYOUT_CNT" val="1"/>
  <p:tag name="KSO_WM_SLIDE_TYPE" val="text"/>
  <p:tag name="KSO_WM_SLIDE_SUBTYPE" val="picTxt"/>
  <p:tag name="KSO_WM_SLIDE_LAYOUTTYPE" val="topbottom"/>
  <p:tag name="KSO_WM_SLIDE_SIZE" val="891*457"/>
  <p:tag name="KSO_WM_SLIDE_POSITION" val="34*58"/>
  <p:tag name="KSO_WM_SLIDE_LAYOUT_INFO" val="{&quot;backgroundInfo&quot;:[{&quot;bottom&quot;:0,&quot;bottomAbs&quot;:false,&quot;left&quot;:0,&quot;leftAbs&quot;:false,&quot;right&quot;:0,&quot;rightAbs&quot;:false,&quot;top&quot;:0,&quot;topAbs&quot;:false,&quot;type&quot;:&quot;general&quot;}],&quot;id&quot;:&quot;2022-06-09T13:58:39&quot;,&quot;type&quot;:0}"/>
  <p:tag name="KSO_WM_SLIDE_RATIO" val="1.777778"/>
  <p:tag name="KSO_WM_SLIDE_BACKGROUND" val="[&quot;general&quot;]"/>
</p:tagLst>
</file>

<file path=ppt/tags/tag344.xml><?xml version="1.0" encoding="utf-8"?>
<p:tagLst xmlns:p="http://schemas.openxmlformats.org/presentationml/2006/main">
  <p:tag name="KSO_WM_TAG_VERSION" val="1.0"/>
  <p:tag name="KSO_WM_BEAUTIFY_FLAG" val="#wm#"/>
  <p:tag name="KSO_WM_UNIT_TYPE" val="i"/>
  <p:tag name="KSO_WM_UNIT_ID" val="diagram20208604_1*i*4"/>
  <p:tag name="KSO_WM_TEMPLATE_CATEGORY" val="diagram"/>
  <p:tag name="KSO_WM_TEMPLATE_INDEX" val="20208604"/>
  <p:tag name="KSO_WM_UNIT_INDEX" val="4"/>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808fb1adb4d744cc9d369074d0507e4f"/>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Lst>
</file>

<file path=ppt/tags/tag345.xml><?xml version="1.0" encoding="utf-8"?>
<p:tagLst xmlns:p="http://schemas.openxmlformats.org/presentationml/2006/main">
  <p:tag name="KSO_WM_TAG_VERSION" val="1.0"/>
  <p:tag name="KSO_WM_BEAUTIFY_FLAG" val="#wm#"/>
  <p:tag name="KSO_WM_UNIT_TYPE" val="i"/>
  <p:tag name="KSO_WM_UNIT_ID" val="diagram20208604_1*i*5"/>
  <p:tag name="KSO_WM_TEMPLATE_CATEGORY" val="diagram"/>
  <p:tag name="KSO_WM_TEMPLATE_INDEX" val="20208604"/>
  <p:tag name="KSO_WM_UNIT_INDEX" val="5"/>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060ccbb9a83241f2a52575c4e4f76136"/>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Lst>
</file>

<file path=ppt/tags/tag3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7315_1*i*1"/>
  <p:tag name="KSO_WM_UNIT_LAYERLEVEL" val="1"/>
  <p:tag name="KSO_WM_TAG_VERSION" val="1.0"/>
  <p:tag name="KSO_WM_BEAUTIFY_FLAG" val="#wm#"/>
  <p:tag name="KSO_WM_UNIT_TYPE" val="i"/>
  <p:tag name="KSO_WM_UNIT_INDEX" val="1"/>
  <p:tag name="KSO_WM_SLIDE_BK_DARK_LIGHT" val="2"/>
  <p:tag name="KSO_WM_UNIT_BK_DARK_LIGHT" val="2"/>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TEMPLATE_CATEGORY" val="diagram"/>
  <p:tag name="KSO_WM_TEMPLATE_INDEX" val="20207315"/>
  <p:tag name="KSO_WM_UNIT_VALUE" val="901"/>
  <p:tag name="KSO_WM_TEMPLATE_ASSEMBLE_XID" val="6130c4e08b5cc6c91112a571"/>
  <p:tag name="KSO_WM_TEMPLATE_ASSEMBLE_GROUPID" val="6130c4e08b5cc6c91112a571"/>
</p:tagLst>
</file>

<file path=ppt/tags/tag347.xml><?xml version="1.0" encoding="utf-8"?>
<p:tagLst xmlns:p="http://schemas.openxmlformats.org/presentationml/2006/main">
  <p:tag name="KSO_WM_UNIT_SUBTYPE" val="a"/>
  <p:tag name="KSO_WM_UNIT_NOCLEAR" val="0"/>
  <p:tag name="KSO_WM_UNIT_VALUE" val="5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640_2*l_h_f*1_2_1"/>
  <p:tag name="KSO_WM_TEMPLATE_CATEGORY" val="diagram"/>
  <p:tag name="KSO_WM_TEMPLATE_INDEX" val="640"/>
  <p:tag name="KSO_WM_UNIT_LAYERLEVEL" val="1_1_1"/>
  <p:tag name="KSO_WM_TAG_VERSION" val="1.0"/>
  <p:tag name="KSO_WM_BEAUTIFY_FLAG" val="#wm#"/>
  <p:tag name="KSO_WM_UNIT_PRESET_TEXT" val="点击此处添加正文，文字是您思想的提炼，为了演示发布的良好效果，请言简意赅的阐述您的观点。"/>
  <p:tag name="KSO_WM_UNIT_TEXT_FILL_FORE_SCHEMECOLOR_INDEX_BRIGHTNESS" val="0.15"/>
  <p:tag name="KSO_WM_UNIT_TEXT_FILL_FORE_SCHEMECOLOR_INDEX" val="13"/>
  <p:tag name="KSO_WM_UNIT_TEXT_FILL_TYPE" val="1"/>
  <p:tag name="KSO_WM_UNIT_USESOURCEFORMAT_APPLY" val="1"/>
</p:tagLst>
</file>

<file path=ppt/tags/tag348.xml><?xml version="1.0" encoding="utf-8"?>
<p:tagLst xmlns:p="http://schemas.openxmlformats.org/presentationml/2006/main">
  <p:tag name="KSO_WM_SLIDE_ID" val="diagram20220261_3"/>
  <p:tag name="KSO_WM_TEMPLATE_SUBCATEGORY" val="25"/>
  <p:tag name="KSO_WM_TEMPLATE_MASTER_TYPE" val="0"/>
  <p:tag name="KSO_WM_TEMPLATE_COLOR_TYPE" val="0"/>
  <p:tag name="KSO_WM_SLIDE_ITEM_CNT" val="0"/>
  <p:tag name="KSO_WM_SLIDE_INDEX" val="3"/>
  <p:tag name="KSO_WM_TAG_VERSION" val="1.0"/>
  <p:tag name="KSO_WM_BEAUTIFY_FLAG" val="#wm#"/>
  <p:tag name="KSO_WM_TEMPLATE_CATEGORY" val="diagram"/>
  <p:tag name="KSO_WM_TEMPLATE_INDEX" val="20220261"/>
  <p:tag name="KSO_WM_SLIDE_LAYOUT" val="d"/>
  <p:tag name="KSO_WM_SLIDE_LAYOUT_CNT" val="1"/>
  <p:tag name="KSO_WM_SLIDE_TYPE" val="text"/>
  <p:tag name="KSO_WM_SLIDE_SUBTYPE" val="picTxt"/>
  <p:tag name="KSO_WM_SLIDE_LAYOUTTYPE" val="topbottom"/>
  <p:tag name="KSO_WM_SLIDE_SIZE" val="891*457"/>
  <p:tag name="KSO_WM_SLIDE_POSITION" val="34*58"/>
  <p:tag name="KSO_WM_SLIDE_LAYOUT_INFO" val="{&quot;backgroundInfo&quot;:[{&quot;bottom&quot;:0,&quot;bottomAbs&quot;:false,&quot;left&quot;:0,&quot;leftAbs&quot;:false,&quot;right&quot;:0,&quot;rightAbs&quot;:false,&quot;top&quot;:0,&quot;topAbs&quot;:false,&quot;type&quot;:&quot;general&quot;}],&quot;id&quot;:&quot;2022-06-09T13:58:40&quot;,&quot;type&quot;:0}"/>
  <p:tag name="KSO_WM_SLIDE_RATIO" val="1.777778"/>
  <p:tag name="KSO_WM_SLIDE_BACKGROUND" val="[&quot;general&quot;]"/>
</p:tagLst>
</file>

<file path=ppt/tags/tag349.xml><?xml version="1.0" encoding="utf-8"?>
<p:tagLst xmlns:p="http://schemas.openxmlformats.org/presentationml/2006/main">
  <p:tag name="KSO_WM_TAG_VERSION" val="1.0"/>
  <p:tag name="KSO_WM_BEAUTIFY_FLAG" val="#wm#"/>
  <p:tag name="KSO_WM_UNIT_TYPE" val="i"/>
  <p:tag name="KSO_WM_UNIT_ID" val="diagram20208604_1*i*4"/>
  <p:tag name="KSO_WM_TEMPLATE_CATEGORY" val="diagram"/>
  <p:tag name="KSO_WM_TEMPLATE_INDEX" val="20208604"/>
  <p:tag name="KSO_WM_UNIT_INDEX" val="4"/>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808fb1adb4d744cc9d369074d0507e4f"/>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0.xml><?xml version="1.0" encoding="utf-8"?>
<p:tagLst xmlns:p="http://schemas.openxmlformats.org/presentationml/2006/main">
  <p:tag name="KSO_WM_TAG_VERSION" val="1.0"/>
  <p:tag name="KSO_WM_BEAUTIFY_FLAG" val="#wm#"/>
  <p:tag name="KSO_WM_UNIT_TYPE" val="i"/>
  <p:tag name="KSO_WM_UNIT_ID" val="diagram20208604_1*i*5"/>
  <p:tag name="KSO_WM_TEMPLATE_CATEGORY" val="diagram"/>
  <p:tag name="KSO_WM_TEMPLATE_INDEX" val="20208604"/>
  <p:tag name="KSO_WM_UNIT_INDEX" val="5"/>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060ccbb9a83241f2a52575c4e4f76136"/>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Lst>
</file>

<file path=ppt/tags/tag3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7315_1*i*1"/>
  <p:tag name="KSO_WM_UNIT_LAYERLEVEL" val="1"/>
  <p:tag name="KSO_WM_TAG_VERSION" val="1.0"/>
  <p:tag name="KSO_WM_BEAUTIFY_FLAG" val="#wm#"/>
  <p:tag name="KSO_WM_UNIT_TYPE" val="i"/>
  <p:tag name="KSO_WM_UNIT_INDEX" val="1"/>
  <p:tag name="KSO_WM_SLIDE_BK_DARK_LIGHT" val="2"/>
  <p:tag name="KSO_WM_UNIT_BK_DARK_LIGHT" val="2"/>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TEMPLATE_CATEGORY" val="diagram"/>
  <p:tag name="KSO_WM_TEMPLATE_INDEX" val="20207315"/>
  <p:tag name="KSO_WM_UNIT_VALUE" val="901"/>
  <p:tag name="KSO_WM_TEMPLATE_ASSEMBLE_XID" val="6130c4e08b5cc6c91112a571"/>
  <p:tag name="KSO_WM_TEMPLATE_ASSEMBLE_GROUPID" val="6130c4e08b5cc6c91112a571"/>
</p:tagLst>
</file>

<file path=ppt/tags/tag352.xml><?xml version="1.0" encoding="utf-8"?>
<p:tagLst xmlns:p="http://schemas.openxmlformats.org/presentationml/2006/main">
  <p:tag name="KSO_WM_UNIT_ISCONTENTSTITLE" val="0"/>
  <p:tag name="KSO_WM_UNIT_PRESET_TEXT" val="点击输入标题"/>
  <p:tag name="KSO_WM_UNIT_NOCLEAR" val="0"/>
  <p:tag name="KSO_WM_UNIT_SHOW_EDIT_AREA_INDICATION" val="1"/>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diagram20201115_1*a*1"/>
  <p:tag name="KSO_WM_TEMPLATE_CATEGORY" val="diagram"/>
  <p:tag name="KSO_WM_TEMPLATE_INDEX" val="20201115"/>
  <p:tag name="KSO_WM_UNIT_LAYERLEVEL" val="1"/>
  <p:tag name="KSO_WM_TAG_VERSION" val="1.0"/>
  <p:tag name="KSO_WM_BEAUTIFY_FLAG" val="#wm#"/>
</p:tagLst>
</file>

<file path=ppt/tags/tag353.xml><?xml version="1.0" encoding="utf-8"?>
<p:tagLst xmlns:p="http://schemas.openxmlformats.org/presentationml/2006/main">
  <p:tag name="KSO_WM_SLIDE_ID" val="diagram20220261_3"/>
  <p:tag name="KSO_WM_TEMPLATE_SUBCATEGORY" val="25"/>
  <p:tag name="KSO_WM_TEMPLATE_MASTER_TYPE" val="0"/>
  <p:tag name="KSO_WM_TEMPLATE_COLOR_TYPE" val="0"/>
  <p:tag name="KSO_WM_SLIDE_ITEM_CNT" val="0"/>
  <p:tag name="KSO_WM_SLIDE_INDEX" val="3"/>
  <p:tag name="KSO_WM_TAG_VERSION" val="1.0"/>
  <p:tag name="KSO_WM_BEAUTIFY_FLAG" val="#wm#"/>
  <p:tag name="KSO_WM_TEMPLATE_CATEGORY" val="diagram"/>
  <p:tag name="KSO_WM_TEMPLATE_INDEX" val="20220261"/>
  <p:tag name="KSO_WM_SLIDE_LAYOUT" val="d"/>
  <p:tag name="KSO_WM_SLIDE_LAYOUT_CNT" val="1"/>
  <p:tag name="KSO_WM_SLIDE_TYPE" val="text"/>
  <p:tag name="KSO_WM_SLIDE_SUBTYPE" val="picTxt"/>
  <p:tag name="KSO_WM_SLIDE_LAYOUTTYPE" val="topbottom"/>
  <p:tag name="KSO_WM_SLIDE_SIZE" val="891*457"/>
  <p:tag name="KSO_WM_SLIDE_POSITION" val="34*58"/>
  <p:tag name="KSO_WM_SLIDE_LAYOUT_INFO" val="{&quot;backgroundInfo&quot;:[{&quot;bottom&quot;:0,&quot;bottomAbs&quot;:false,&quot;left&quot;:0,&quot;leftAbs&quot;:false,&quot;right&quot;:0,&quot;rightAbs&quot;:false,&quot;top&quot;:0,&quot;topAbs&quot;:false,&quot;type&quot;:&quot;general&quot;}],&quot;id&quot;:&quot;2022-06-09T13:58:40&quot;,&quot;type&quot;:0}"/>
  <p:tag name="KSO_WM_SLIDE_RATIO" val="1.777778"/>
  <p:tag name="KSO_WM_SLIDE_BACKGROUND" val="[&quot;general&quot;]"/>
</p:tagLst>
</file>

<file path=ppt/tags/tag354.xml><?xml version="1.0" encoding="utf-8"?>
<p:tagLst xmlns:p="http://schemas.openxmlformats.org/presentationml/2006/main">
  <p:tag name="KSO_WM_TAG_VERSION" val="1.0"/>
  <p:tag name="KSO_WM_BEAUTIFY_FLAG" val="#wm#"/>
  <p:tag name="KSO_WM_UNIT_TYPE" val="i"/>
  <p:tag name="KSO_WM_UNIT_ID" val="diagram20208604_1*i*4"/>
  <p:tag name="KSO_WM_TEMPLATE_CATEGORY" val="diagram"/>
  <p:tag name="KSO_WM_TEMPLATE_INDEX" val="20208604"/>
  <p:tag name="KSO_WM_UNIT_INDEX" val="4"/>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808fb1adb4d744cc9d369074d0507e4f"/>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Lst>
</file>

<file path=ppt/tags/tag355.xml><?xml version="1.0" encoding="utf-8"?>
<p:tagLst xmlns:p="http://schemas.openxmlformats.org/presentationml/2006/main">
  <p:tag name="KSO_WM_TAG_VERSION" val="1.0"/>
  <p:tag name="KSO_WM_BEAUTIFY_FLAG" val="#wm#"/>
  <p:tag name="KSO_WM_UNIT_TYPE" val="i"/>
  <p:tag name="KSO_WM_UNIT_ID" val="diagram20208604_1*i*5"/>
  <p:tag name="KSO_WM_TEMPLATE_CATEGORY" val="diagram"/>
  <p:tag name="KSO_WM_TEMPLATE_INDEX" val="20208604"/>
  <p:tag name="KSO_WM_UNIT_INDEX" val="5"/>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060ccbb9a83241f2a52575c4e4f76136"/>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Lst>
</file>

<file path=ppt/tags/tag3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7315_1*i*1"/>
  <p:tag name="KSO_WM_UNIT_LAYERLEVEL" val="1"/>
  <p:tag name="KSO_WM_TAG_VERSION" val="1.0"/>
  <p:tag name="KSO_WM_BEAUTIFY_FLAG" val="#wm#"/>
  <p:tag name="KSO_WM_UNIT_TYPE" val="i"/>
  <p:tag name="KSO_WM_UNIT_INDEX" val="1"/>
  <p:tag name="KSO_WM_SLIDE_BK_DARK_LIGHT" val="2"/>
  <p:tag name="KSO_WM_UNIT_BK_DARK_LIGHT" val="2"/>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TEMPLATE_CATEGORY" val="diagram"/>
  <p:tag name="KSO_WM_TEMPLATE_INDEX" val="20207315"/>
  <p:tag name="KSO_WM_UNIT_VALUE" val="901"/>
  <p:tag name="KSO_WM_TEMPLATE_ASSEMBLE_XID" val="6130c4e08b5cc6c91112a571"/>
  <p:tag name="KSO_WM_TEMPLATE_ASSEMBLE_GROUPID" val="6130c4e08b5cc6c91112a571"/>
</p:tagLst>
</file>

<file path=ppt/tags/tag357.xml><?xml version="1.0" encoding="utf-8"?>
<p:tagLst xmlns:p="http://schemas.openxmlformats.org/presentationml/2006/main">
  <p:tag name="KSO_WM_UNIT_ISCONTENTSTITLE" val="0"/>
  <p:tag name="KSO_WM_UNIT_PRESET_TEXT" val="点击&#13;输入大标题"/>
  <p:tag name="KSO_WM_UNIT_NOCLEAR" val="0"/>
  <p:tag name="KSO_WM_UNIT_SHOW_EDIT_AREA_INDICATION" val="1"/>
  <p:tag name="KSO_WM_UNIT_VALUE" val="24"/>
  <p:tag name="KSO_WM_UNIT_HIGHLIGHT" val="0"/>
  <p:tag name="KSO_WM_UNIT_COMPATIBLE" val="0"/>
  <p:tag name="KSO_WM_UNIT_DIAGRAM_ISNUMVISUAL" val="0"/>
  <p:tag name="KSO_WM_UNIT_DIAGRAM_ISREFERUNIT" val="0"/>
  <p:tag name="KSO_WM_UNIT_TYPE" val="a"/>
  <p:tag name="KSO_WM_UNIT_INDEX" val="1"/>
  <p:tag name="KSO_WM_UNIT_ID" val="diagram20201551_1*a*1"/>
  <p:tag name="KSO_WM_TEMPLATE_CATEGORY" val="diagram"/>
  <p:tag name="KSO_WM_TEMPLATE_INDEX" val="20201551"/>
  <p:tag name="KSO_WM_UNIT_LAYERLEVEL" val="1"/>
  <p:tag name="KSO_WM_TAG_VERSION" val="1.0"/>
  <p:tag name="KSO_WM_BEAUTIFY_FLAG" val="#wm#"/>
</p:tagLst>
</file>

<file path=ppt/tags/tag358.xml><?xml version="1.0" encoding="utf-8"?>
<p:tagLst xmlns:p="http://schemas.openxmlformats.org/presentationml/2006/main">
  <p:tag name="KSO_WM_SLIDE_ID" val="diagram20220261_3"/>
  <p:tag name="KSO_WM_TEMPLATE_SUBCATEGORY" val="25"/>
  <p:tag name="KSO_WM_TEMPLATE_MASTER_TYPE" val="0"/>
  <p:tag name="KSO_WM_TEMPLATE_COLOR_TYPE" val="0"/>
  <p:tag name="KSO_WM_SLIDE_ITEM_CNT" val="0"/>
  <p:tag name="KSO_WM_SLIDE_INDEX" val="3"/>
  <p:tag name="KSO_WM_TAG_VERSION" val="1.0"/>
  <p:tag name="KSO_WM_BEAUTIFY_FLAG" val="#wm#"/>
  <p:tag name="KSO_WM_TEMPLATE_CATEGORY" val="diagram"/>
  <p:tag name="KSO_WM_TEMPLATE_INDEX" val="20220261"/>
  <p:tag name="KSO_WM_SLIDE_LAYOUT" val="d"/>
  <p:tag name="KSO_WM_SLIDE_LAYOUT_CNT" val="1"/>
  <p:tag name="KSO_WM_SLIDE_TYPE" val="text"/>
  <p:tag name="KSO_WM_SLIDE_SUBTYPE" val="picTxt"/>
  <p:tag name="KSO_WM_SLIDE_LAYOUTTYPE" val="topbottom"/>
  <p:tag name="KSO_WM_SLIDE_SIZE" val="891*457"/>
  <p:tag name="KSO_WM_SLIDE_POSITION" val="34*58"/>
  <p:tag name="KSO_WM_SLIDE_LAYOUT_INFO" val="{&quot;backgroundInfo&quot;:[{&quot;bottom&quot;:0,&quot;bottomAbs&quot;:false,&quot;left&quot;:0,&quot;leftAbs&quot;:false,&quot;right&quot;:0,&quot;rightAbs&quot;:false,&quot;top&quot;:0,&quot;topAbs&quot;:false,&quot;type&quot;:&quot;general&quot;}],&quot;id&quot;:&quot;2022-06-09T13:58:40&quot;,&quot;type&quot;:0}"/>
  <p:tag name="KSO_WM_SLIDE_RATIO" val="1.777778"/>
  <p:tag name="KSO_WM_SLIDE_BACKGROUND" val="[&quot;general&quot;]"/>
</p:tagLst>
</file>

<file path=ppt/tags/tag359.xml><?xml version="1.0" encoding="utf-8"?>
<p:tagLst xmlns:p="http://schemas.openxmlformats.org/presentationml/2006/main">
  <p:tag name="KSO_WM_UNIT_ISCONTENTSTITLE" val="0"/>
  <p:tag name="KSO_WM_UNIT_PRESET_TEXT" val="点击&#13;输入大标题"/>
  <p:tag name="KSO_WM_UNIT_NOCLEAR" val="0"/>
  <p:tag name="KSO_WM_UNIT_SHOW_EDIT_AREA_INDICATION" val="1"/>
  <p:tag name="KSO_WM_UNIT_VALUE" val="24"/>
  <p:tag name="KSO_WM_UNIT_HIGHLIGHT" val="0"/>
  <p:tag name="KSO_WM_UNIT_COMPATIBLE" val="0"/>
  <p:tag name="KSO_WM_UNIT_DIAGRAM_ISNUMVISUAL" val="0"/>
  <p:tag name="KSO_WM_UNIT_DIAGRAM_ISREFERUNIT" val="0"/>
  <p:tag name="KSO_WM_UNIT_TYPE" val="a"/>
  <p:tag name="KSO_WM_UNIT_INDEX" val="1"/>
  <p:tag name="KSO_WM_UNIT_ID" val="diagram20201551_1*a*1"/>
  <p:tag name="KSO_WM_TEMPLATE_CATEGORY" val="diagram"/>
  <p:tag name="KSO_WM_TEMPLATE_INDEX" val="2020155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0.xml><?xml version="1.0" encoding="utf-8"?>
<p:tagLst xmlns:p="http://schemas.openxmlformats.org/presentationml/2006/main">
  <p:tag name="KSO_WM_UNIT_ISCONTENTSTITLE" val="0"/>
  <p:tag name="KSO_WM_UNIT_PRESET_TEXT" val="点击&#13;输入大标题"/>
  <p:tag name="KSO_WM_UNIT_NOCLEAR" val="0"/>
  <p:tag name="KSO_WM_UNIT_SHOW_EDIT_AREA_INDICATION" val="1"/>
  <p:tag name="KSO_WM_UNIT_VALUE" val="24"/>
  <p:tag name="KSO_WM_UNIT_HIGHLIGHT" val="0"/>
  <p:tag name="KSO_WM_UNIT_COMPATIBLE" val="0"/>
  <p:tag name="KSO_WM_UNIT_DIAGRAM_ISNUMVISUAL" val="0"/>
  <p:tag name="KSO_WM_UNIT_DIAGRAM_ISREFERUNIT" val="0"/>
  <p:tag name="KSO_WM_UNIT_TYPE" val="a"/>
  <p:tag name="KSO_WM_UNIT_INDEX" val="1"/>
  <p:tag name="KSO_WM_UNIT_ID" val="diagram20201551_1*a*1"/>
  <p:tag name="KSO_WM_TEMPLATE_CATEGORY" val="diagram"/>
  <p:tag name="KSO_WM_TEMPLATE_INDEX" val="20201551"/>
  <p:tag name="KSO_WM_UNIT_LAYERLEVEL" val="1"/>
  <p:tag name="KSO_WM_TAG_VERSION" val="1.0"/>
  <p:tag name="KSO_WM_BEAUTIFY_FLAG" val="#wm#"/>
</p:tagLst>
</file>

<file path=ppt/tags/tag3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7315_1*i*1"/>
  <p:tag name="KSO_WM_UNIT_LAYERLEVEL" val="1"/>
  <p:tag name="KSO_WM_TAG_VERSION" val="1.0"/>
  <p:tag name="KSO_WM_BEAUTIFY_FLAG" val="#wm#"/>
  <p:tag name="KSO_WM_UNIT_TYPE" val="i"/>
  <p:tag name="KSO_WM_UNIT_INDEX" val="1"/>
  <p:tag name="KSO_WM_SLIDE_BK_DARK_LIGHT" val="2"/>
  <p:tag name="KSO_WM_UNIT_BK_DARK_LIGHT" val="2"/>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TEMPLATE_CATEGORY" val="diagram"/>
  <p:tag name="KSO_WM_TEMPLATE_INDEX" val="20207315"/>
  <p:tag name="KSO_WM_UNIT_VALUE" val="901"/>
  <p:tag name="KSO_WM_TEMPLATE_ASSEMBLE_XID" val="6130c4e08b5cc6c91112a571"/>
  <p:tag name="KSO_WM_TEMPLATE_ASSEMBLE_GROUPID" val="6130c4e08b5cc6c91112a571"/>
</p:tagLst>
</file>

<file path=ppt/tags/tag362.xml><?xml version="1.0" encoding="utf-8"?>
<p:tagLst xmlns:p="http://schemas.openxmlformats.org/presentationml/2006/main">
  <p:tag name="KSO_WM_SLIDE_ID" val="diagram20220261_3"/>
  <p:tag name="KSO_WM_TEMPLATE_SUBCATEGORY" val="25"/>
  <p:tag name="KSO_WM_TEMPLATE_MASTER_TYPE" val="0"/>
  <p:tag name="KSO_WM_TEMPLATE_COLOR_TYPE" val="0"/>
  <p:tag name="KSO_WM_SLIDE_ITEM_CNT" val="0"/>
  <p:tag name="KSO_WM_SLIDE_INDEX" val="3"/>
  <p:tag name="KSO_WM_TAG_VERSION" val="1.0"/>
  <p:tag name="KSO_WM_BEAUTIFY_FLAG" val="#wm#"/>
  <p:tag name="KSO_WM_TEMPLATE_CATEGORY" val="diagram"/>
  <p:tag name="KSO_WM_TEMPLATE_INDEX" val="20220261"/>
  <p:tag name="KSO_WM_SLIDE_LAYOUT" val="d"/>
  <p:tag name="KSO_WM_SLIDE_LAYOUT_CNT" val="1"/>
  <p:tag name="KSO_WM_SLIDE_TYPE" val="text"/>
  <p:tag name="KSO_WM_SLIDE_SUBTYPE" val="picTxt"/>
  <p:tag name="KSO_WM_SLIDE_LAYOUTTYPE" val="topbottom"/>
  <p:tag name="KSO_WM_SLIDE_SIZE" val="891*457"/>
  <p:tag name="KSO_WM_SLIDE_POSITION" val="34*58"/>
  <p:tag name="KSO_WM_SLIDE_LAYOUT_INFO" val="{&quot;backgroundInfo&quot;:[{&quot;bottom&quot;:0,&quot;bottomAbs&quot;:false,&quot;left&quot;:0,&quot;leftAbs&quot;:false,&quot;right&quot;:0,&quot;rightAbs&quot;:false,&quot;top&quot;:0,&quot;topAbs&quot;:false,&quot;type&quot;:&quot;general&quot;}],&quot;id&quot;:&quot;2022-06-09T13:58:40&quot;,&quot;type&quot;:0}"/>
  <p:tag name="KSO_WM_SLIDE_RATIO" val="1.777778"/>
  <p:tag name="KSO_WM_SLIDE_BACKGROUND" val="[&quot;general&quot;]"/>
</p:tagLst>
</file>

<file path=ppt/tags/tag363.xml><?xml version="1.0" encoding="utf-8"?>
<p:tagLst xmlns:p="http://schemas.openxmlformats.org/presentationml/2006/main">
  <p:tag name="KSO_WM_UNIT_ISCONTENTSTITLE" val="0"/>
  <p:tag name="KSO_WM_UNIT_PRESET_TEXT" val="点击&#13;输入大标题"/>
  <p:tag name="KSO_WM_UNIT_NOCLEAR" val="0"/>
  <p:tag name="KSO_WM_UNIT_SHOW_EDIT_AREA_INDICATION" val="1"/>
  <p:tag name="KSO_WM_UNIT_VALUE" val="24"/>
  <p:tag name="KSO_WM_UNIT_HIGHLIGHT" val="0"/>
  <p:tag name="KSO_WM_UNIT_COMPATIBLE" val="0"/>
  <p:tag name="KSO_WM_UNIT_DIAGRAM_ISNUMVISUAL" val="0"/>
  <p:tag name="KSO_WM_UNIT_DIAGRAM_ISREFERUNIT" val="0"/>
  <p:tag name="KSO_WM_UNIT_TYPE" val="a"/>
  <p:tag name="KSO_WM_UNIT_INDEX" val="1"/>
  <p:tag name="KSO_WM_UNIT_ID" val="diagram20201551_1*a*1"/>
  <p:tag name="KSO_WM_TEMPLATE_CATEGORY" val="diagram"/>
  <p:tag name="KSO_WM_TEMPLATE_INDEX" val="20201551"/>
  <p:tag name="KSO_WM_UNIT_LAYERLEVEL" val="1"/>
  <p:tag name="KSO_WM_TAG_VERSION" val="1.0"/>
  <p:tag name="KSO_WM_BEAUTIFY_FLAG" val="#wm#"/>
</p:tagLst>
</file>

<file path=ppt/tags/tag364.xml><?xml version="1.0" encoding="utf-8"?>
<p:tagLst xmlns:p="http://schemas.openxmlformats.org/presentationml/2006/main">
  <p:tag name="KSO_WM_UNIT_ISCONTENTSTITLE" val="0"/>
  <p:tag name="KSO_WM_UNIT_PRESET_TEXT" val="点击&#13;输入大标题"/>
  <p:tag name="KSO_WM_UNIT_NOCLEAR" val="0"/>
  <p:tag name="KSO_WM_UNIT_SHOW_EDIT_AREA_INDICATION" val="1"/>
  <p:tag name="KSO_WM_UNIT_VALUE" val="24"/>
  <p:tag name="KSO_WM_UNIT_HIGHLIGHT" val="0"/>
  <p:tag name="KSO_WM_UNIT_COMPATIBLE" val="0"/>
  <p:tag name="KSO_WM_UNIT_DIAGRAM_ISNUMVISUAL" val="0"/>
  <p:tag name="KSO_WM_UNIT_DIAGRAM_ISREFERUNIT" val="0"/>
  <p:tag name="KSO_WM_UNIT_TYPE" val="a"/>
  <p:tag name="KSO_WM_UNIT_INDEX" val="1"/>
  <p:tag name="KSO_WM_UNIT_ID" val="diagram20201551_1*a*1"/>
  <p:tag name="KSO_WM_TEMPLATE_CATEGORY" val="diagram"/>
  <p:tag name="KSO_WM_TEMPLATE_INDEX" val="20201551"/>
  <p:tag name="KSO_WM_UNIT_LAYERLEVEL" val="1"/>
  <p:tag name="KSO_WM_TAG_VERSION" val="1.0"/>
  <p:tag name="KSO_WM_BEAUTIFY_FLAG" val="#wm#"/>
</p:tagLst>
</file>

<file path=ppt/tags/tag3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7315_1*i*1"/>
  <p:tag name="KSO_WM_UNIT_LAYERLEVEL" val="1"/>
  <p:tag name="KSO_WM_TAG_VERSION" val="1.0"/>
  <p:tag name="KSO_WM_BEAUTIFY_FLAG" val="#wm#"/>
  <p:tag name="KSO_WM_UNIT_TYPE" val="i"/>
  <p:tag name="KSO_WM_UNIT_INDEX" val="1"/>
  <p:tag name="KSO_WM_SLIDE_BK_DARK_LIGHT" val="2"/>
  <p:tag name="KSO_WM_UNIT_BK_DARK_LIGHT" val="2"/>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TEMPLATE_CATEGORY" val="diagram"/>
  <p:tag name="KSO_WM_TEMPLATE_INDEX" val="20207315"/>
  <p:tag name="KSO_WM_UNIT_VALUE" val="901"/>
  <p:tag name="KSO_WM_TEMPLATE_ASSEMBLE_XID" val="6130c4e08b5cc6c91112a571"/>
  <p:tag name="KSO_WM_TEMPLATE_ASSEMBLE_GROUPID" val="6130c4e08b5cc6c91112a571"/>
</p:tagLst>
</file>

<file path=ppt/tags/tag366.xml><?xml version="1.0" encoding="utf-8"?>
<p:tagLst xmlns:p="http://schemas.openxmlformats.org/presentationml/2006/main">
  <p:tag name="KSO_WM_SLIDE_ID" val="diagram20220261_3"/>
  <p:tag name="KSO_WM_TEMPLATE_SUBCATEGORY" val="25"/>
  <p:tag name="KSO_WM_TEMPLATE_MASTER_TYPE" val="0"/>
  <p:tag name="KSO_WM_TEMPLATE_COLOR_TYPE" val="0"/>
  <p:tag name="KSO_WM_SLIDE_ITEM_CNT" val="0"/>
  <p:tag name="KSO_WM_SLIDE_INDEX" val="3"/>
  <p:tag name="KSO_WM_TAG_VERSION" val="1.0"/>
  <p:tag name="KSO_WM_BEAUTIFY_FLAG" val="#wm#"/>
  <p:tag name="KSO_WM_TEMPLATE_CATEGORY" val="diagram"/>
  <p:tag name="KSO_WM_TEMPLATE_INDEX" val="20220261"/>
  <p:tag name="KSO_WM_SLIDE_LAYOUT" val="d"/>
  <p:tag name="KSO_WM_SLIDE_LAYOUT_CNT" val="1"/>
  <p:tag name="KSO_WM_SLIDE_TYPE" val="text"/>
  <p:tag name="KSO_WM_SLIDE_SUBTYPE" val="picTxt"/>
  <p:tag name="KSO_WM_SLIDE_LAYOUTTYPE" val="topbottom"/>
  <p:tag name="KSO_WM_SLIDE_SIZE" val="891*457"/>
  <p:tag name="KSO_WM_SLIDE_POSITION" val="34*58"/>
  <p:tag name="KSO_WM_SLIDE_LAYOUT_INFO" val="{&quot;backgroundInfo&quot;:[{&quot;bottom&quot;:0,&quot;bottomAbs&quot;:false,&quot;left&quot;:0,&quot;leftAbs&quot;:false,&quot;right&quot;:0,&quot;rightAbs&quot;:false,&quot;top&quot;:0,&quot;topAbs&quot;:false,&quot;type&quot;:&quot;general&quot;}],&quot;id&quot;:&quot;2022-06-09T13:58:40&quot;,&quot;type&quot;:0}"/>
  <p:tag name="KSO_WM_SLIDE_RATIO" val="1.777778"/>
  <p:tag name="KSO_WM_SLIDE_BACKGROUND" val="[&quot;general&quot;]"/>
</p:tagLst>
</file>

<file path=ppt/tags/tag367.xml><?xml version="1.0" encoding="utf-8"?>
<p:tagLst xmlns:p="http://schemas.openxmlformats.org/presentationml/2006/main">
  <p:tag name="KSO_WM_TAG_VERSION" val="1.0"/>
  <p:tag name="KSO_WM_BEAUTIFY_FLAG" val="#wm#"/>
  <p:tag name="KSO_WM_UNIT_TYPE" val="i"/>
  <p:tag name="KSO_WM_UNIT_ID" val="diagram20208604_1*i*4"/>
  <p:tag name="KSO_WM_TEMPLATE_CATEGORY" val="diagram"/>
  <p:tag name="KSO_WM_TEMPLATE_INDEX" val="20208604"/>
  <p:tag name="KSO_WM_UNIT_INDEX" val="4"/>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808fb1adb4d744cc9d369074d0507e4f"/>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Lst>
</file>

<file path=ppt/tags/tag368.xml><?xml version="1.0" encoding="utf-8"?>
<p:tagLst xmlns:p="http://schemas.openxmlformats.org/presentationml/2006/main">
  <p:tag name="KSO_WM_TAG_VERSION" val="1.0"/>
  <p:tag name="KSO_WM_BEAUTIFY_FLAG" val="#wm#"/>
  <p:tag name="KSO_WM_UNIT_TYPE" val="i"/>
  <p:tag name="KSO_WM_UNIT_ID" val="diagram20208604_1*i*5"/>
  <p:tag name="KSO_WM_TEMPLATE_CATEGORY" val="diagram"/>
  <p:tag name="KSO_WM_TEMPLATE_INDEX" val="20208604"/>
  <p:tag name="KSO_WM_UNIT_INDEX" val="5"/>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060ccbb9a83241f2a52575c4e4f76136"/>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Lst>
</file>

<file path=ppt/tags/tag369.xml><?xml version="1.0" encoding="utf-8"?>
<p:tagLst xmlns:p="http://schemas.openxmlformats.org/presentationml/2006/main">
  <p:tag name="KSO_WM_UNIT_ISCONTENTSTITLE" val="0"/>
  <p:tag name="KSO_WM_UNIT_PRESET_TEXT" val="点击&#13;输入大标题"/>
  <p:tag name="KSO_WM_UNIT_NOCLEAR" val="0"/>
  <p:tag name="KSO_WM_UNIT_SHOW_EDIT_AREA_INDICATION" val="1"/>
  <p:tag name="KSO_WM_UNIT_VALUE" val="24"/>
  <p:tag name="KSO_WM_UNIT_HIGHLIGHT" val="0"/>
  <p:tag name="KSO_WM_UNIT_COMPATIBLE" val="0"/>
  <p:tag name="KSO_WM_UNIT_DIAGRAM_ISNUMVISUAL" val="0"/>
  <p:tag name="KSO_WM_UNIT_DIAGRAM_ISREFERUNIT" val="0"/>
  <p:tag name="KSO_WM_UNIT_TYPE" val="a"/>
  <p:tag name="KSO_WM_UNIT_INDEX" val="1"/>
  <p:tag name="KSO_WM_UNIT_ID" val="diagram20201551_1*a*1"/>
  <p:tag name="KSO_WM_TEMPLATE_CATEGORY" val="diagram"/>
  <p:tag name="KSO_WM_TEMPLATE_INDEX" val="2020155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0.xml><?xml version="1.0" encoding="utf-8"?>
<p:tagLst xmlns:p="http://schemas.openxmlformats.org/presentationml/2006/main">
  <p:tag name="KSO_WM_UNIT_ISCONTENTSTITLE" val="0"/>
  <p:tag name="KSO_WM_UNIT_PRESET_TEXT" val="点击&#13;输入大标题"/>
  <p:tag name="KSO_WM_UNIT_NOCLEAR" val="0"/>
  <p:tag name="KSO_WM_UNIT_SHOW_EDIT_AREA_INDICATION" val="1"/>
  <p:tag name="KSO_WM_UNIT_VALUE" val="24"/>
  <p:tag name="KSO_WM_UNIT_HIGHLIGHT" val="0"/>
  <p:tag name="KSO_WM_UNIT_COMPATIBLE" val="0"/>
  <p:tag name="KSO_WM_UNIT_DIAGRAM_ISNUMVISUAL" val="0"/>
  <p:tag name="KSO_WM_UNIT_DIAGRAM_ISREFERUNIT" val="0"/>
  <p:tag name="KSO_WM_UNIT_TYPE" val="a"/>
  <p:tag name="KSO_WM_UNIT_INDEX" val="1"/>
  <p:tag name="KSO_WM_UNIT_ID" val="diagram20201551_1*a*1"/>
  <p:tag name="KSO_WM_TEMPLATE_CATEGORY" val="diagram"/>
  <p:tag name="KSO_WM_TEMPLATE_INDEX" val="20201551"/>
  <p:tag name="KSO_WM_UNIT_LAYERLEVEL" val="1"/>
  <p:tag name="KSO_WM_TAG_VERSION" val="1.0"/>
  <p:tag name="KSO_WM_BEAUTIFY_FLAG" val="#wm#"/>
</p:tagLst>
</file>

<file path=ppt/tags/tag3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7315_1*i*1"/>
  <p:tag name="KSO_WM_UNIT_LAYERLEVEL" val="1"/>
  <p:tag name="KSO_WM_TAG_VERSION" val="1.0"/>
  <p:tag name="KSO_WM_BEAUTIFY_FLAG" val="#wm#"/>
  <p:tag name="KSO_WM_UNIT_TYPE" val="i"/>
  <p:tag name="KSO_WM_UNIT_INDEX" val="1"/>
  <p:tag name="KSO_WM_SLIDE_BK_DARK_LIGHT" val="2"/>
  <p:tag name="KSO_WM_UNIT_BK_DARK_LIGHT" val="2"/>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TEMPLATE_CATEGORY" val="diagram"/>
  <p:tag name="KSO_WM_TEMPLATE_INDEX" val="20207315"/>
  <p:tag name="KSO_WM_UNIT_VALUE" val="901"/>
  <p:tag name="KSO_WM_TEMPLATE_ASSEMBLE_XID" val="6130c4e08b5cc6c91112a571"/>
  <p:tag name="KSO_WM_TEMPLATE_ASSEMBLE_GROUPID" val="6130c4e08b5cc6c91112a571"/>
</p:tagLst>
</file>

<file path=ppt/tags/tag372.xml><?xml version="1.0" encoding="utf-8"?>
<p:tagLst xmlns:p="http://schemas.openxmlformats.org/presentationml/2006/main">
  <p:tag name="KSO_WM_SLIDE_ID" val="diagram20220261_3"/>
  <p:tag name="KSO_WM_TEMPLATE_SUBCATEGORY" val="25"/>
  <p:tag name="KSO_WM_TEMPLATE_MASTER_TYPE" val="0"/>
  <p:tag name="KSO_WM_TEMPLATE_COLOR_TYPE" val="0"/>
  <p:tag name="KSO_WM_SLIDE_ITEM_CNT" val="0"/>
  <p:tag name="KSO_WM_SLIDE_INDEX" val="3"/>
  <p:tag name="KSO_WM_TAG_VERSION" val="1.0"/>
  <p:tag name="KSO_WM_BEAUTIFY_FLAG" val="#wm#"/>
  <p:tag name="KSO_WM_TEMPLATE_CATEGORY" val="diagram"/>
  <p:tag name="KSO_WM_TEMPLATE_INDEX" val="20220261"/>
  <p:tag name="KSO_WM_SLIDE_LAYOUT" val="d"/>
  <p:tag name="KSO_WM_SLIDE_LAYOUT_CNT" val="1"/>
  <p:tag name="KSO_WM_SLIDE_TYPE" val="text"/>
  <p:tag name="KSO_WM_SLIDE_SUBTYPE" val="picTxt"/>
  <p:tag name="KSO_WM_SLIDE_LAYOUTTYPE" val="topbottom"/>
  <p:tag name="KSO_WM_SLIDE_SIZE" val="891*457"/>
  <p:tag name="KSO_WM_SLIDE_POSITION" val="34*58"/>
  <p:tag name="KSO_WM_SLIDE_LAYOUT_INFO" val="{&quot;backgroundInfo&quot;:[{&quot;bottom&quot;:0,&quot;bottomAbs&quot;:false,&quot;left&quot;:0,&quot;leftAbs&quot;:false,&quot;right&quot;:0,&quot;rightAbs&quot;:false,&quot;top&quot;:0,&quot;topAbs&quot;:false,&quot;type&quot;:&quot;general&quot;}],&quot;id&quot;:&quot;2022-06-09T13:58:40&quot;,&quot;type&quot;:0}"/>
  <p:tag name="KSO_WM_SLIDE_RATIO" val="1.777778"/>
  <p:tag name="KSO_WM_SLIDE_BACKGROUND" val="[&quot;general&quot;]"/>
</p:tagLst>
</file>

<file path=ppt/tags/tag373.xml><?xml version="1.0" encoding="utf-8"?>
<p:tagLst xmlns:p="http://schemas.openxmlformats.org/presentationml/2006/main">
  <p:tag name="KSO_WM_TAG_VERSION" val="1.0"/>
  <p:tag name="KSO_WM_BEAUTIFY_FLAG" val="#wm#"/>
  <p:tag name="KSO_WM_UNIT_TYPE" val="i"/>
  <p:tag name="KSO_WM_UNIT_ID" val="diagram20208604_1*i*4"/>
  <p:tag name="KSO_WM_TEMPLATE_CATEGORY" val="diagram"/>
  <p:tag name="KSO_WM_TEMPLATE_INDEX" val="20208604"/>
  <p:tag name="KSO_WM_UNIT_INDEX" val="4"/>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808fb1adb4d744cc9d369074d0507e4f"/>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Lst>
</file>

<file path=ppt/tags/tag374.xml><?xml version="1.0" encoding="utf-8"?>
<p:tagLst xmlns:p="http://schemas.openxmlformats.org/presentationml/2006/main">
  <p:tag name="KSO_WM_TAG_VERSION" val="1.0"/>
  <p:tag name="KSO_WM_BEAUTIFY_FLAG" val="#wm#"/>
  <p:tag name="KSO_WM_UNIT_TYPE" val="i"/>
  <p:tag name="KSO_WM_UNIT_ID" val="diagram20208604_1*i*5"/>
  <p:tag name="KSO_WM_TEMPLATE_CATEGORY" val="diagram"/>
  <p:tag name="KSO_WM_TEMPLATE_INDEX" val="20208604"/>
  <p:tag name="KSO_WM_UNIT_INDEX" val="5"/>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060ccbb9a83241f2a52575c4e4f76136"/>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Lst>
</file>

<file path=ppt/tags/tag375.xml><?xml version="1.0" encoding="utf-8"?>
<p:tagLst xmlns:p="http://schemas.openxmlformats.org/presentationml/2006/main">
  <p:tag name="KSO_WM_UNIT_ISCONTENTSTITLE" val="0"/>
  <p:tag name="KSO_WM_UNIT_PRESET_TEXT" val="点击&#13;输入大标题"/>
  <p:tag name="KSO_WM_UNIT_NOCLEAR" val="0"/>
  <p:tag name="KSO_WM_UNIT_SHOW_EDIT_AREA_INDICATION" val="1"/>
  <p:tag name="KSO_WM_UNIT_VALUE" val="24"/>
  <p:tag name="KSO_WM_UNIT_HIGHLIGHT" val="0"/>
  <p:tag name="KSO_WM_UNIT_COMPATIBLE" val="0"/>
  <p:tag name="KSO_WM_UNIT_DIAGRAM_ISNUMVISUAL" val="0"/>
  <p:tag name="KSO_WM_UNIT_DIAGRAM_ISREFERUNIT" val="0"/>
  <p:tag name="KSO_WM_UNIT_TYPE" val="a"/>
  <p:tag name="KSO_WM_UNIT_INDEX" val="1"/>
  <p:tag name="KSO_WM_UNIT_ID" val="diagram20201551_1*a*1"/>
  <p:tag name="KSO_WM_TEMPLATE_CATEGORY" val="diagram"/>
  <p:tag name="KSO_WM_TEMPLATE_INDEX" val="20201551"/>
  <p:tag name="KSO_WM_UNIT_LAYERLEVEL" val="1"/>
  <p:tag name="KSO_WM_TAG_VERSION" val="1.0"/>
  <p:tag name="KSO_WM_BEAUTIFY_FLAG" val="#wm#"/>
</p:tagLst>
</file>

<file path=ppt/tags/tag376.xml><?xml version="1.0" encoding="utf-8"?>
<p:tagLst xmlns:p="http://schemas.openxmlformats.org/presentationml/2006/main">
  <p:tag name="KSO_WM_UNIT_ISCONTENTSTITLE" val="0"/>
  <p:tag name="KSO_WM_UNIT_PRESET_TEXT" val="点击&#13;输入大标题"/>
  <p:tag name="KSO_WM_UNIT_NOCLEAR" val="0"/>
  <p:tag name="KSO_WM_UNIT_SHOW_EDIT_AREA_INDICATION" val="1"/>
  <p:tag name="KSO_WM_UNIT_VALUE" val="24"/>
  <p:tag name="KSO_WM_UNIT_HIGHLIGHT" val="0"/>
  <p:tag name="KSO_WM_UNIT_COMPATIBLE" val="0"/>
  <p:tag name="KSO_WM_UNIT_DIAGRAM_ISNUMVISUAL" val="0"/>
  <p:tag name="KSO_WM_UNIT_DIAGRAM_ISREFERUNIT" val="0"/>
  <p:tag name="KSO_WM_UNIT_TYPE" val="a"/>
  <p:tag name="KSO_WM_UNIT_INDEX" val="1"/>
  <p:tag name="KSO_WM_UNIT_ID" val="diagram20201551_1*a*1"/>
  <p:tag name="KSO_WM_TEMPLATE_CATEGORY" val="diagram"/>
  <p:tag name="KSO_WM_TEMPLATE_INDEX" val="20201551"/>
  <p:tag name="KSO_WM_UNIT_LAYERLEVEL" val="1"/>
  <p:tag name="KSO_WM_TAG_VERSION" val="1.0"/>
  <p:tag name="KSO_WM_BEAUTIFY_FLAG" val="#wm#"/>
</p:tagLst>
</file>

<file path=ppt/tags/tag3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7315_1*i*1"/>
  <p:tag name="KSO_WM_UNIT_LAYERLEVEL" val="1"/>
  <p:tag name="KSO_WM_TAG_VERSION" val="1.0"/>
  <p:tag name="KSO_WM_BEAUTIFY_FLAG" val="#wm#"/>
  <p:tag name="KSO_WM_UNIT_TYPE" val="i"/>
  <p:tag name="KSO_WM_UNIT_INDEX" val="1"/>
  <p:tag name="KSO_WM_SLIDE_BK_DARK_LIGHT" val="2"/>
  <p:tag name="KSO_WM_UNIT_BK_DARK_LIGHT" val="2"/>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TEMPLATE_CATEGORY" val="diagram"/>
  <p:tag name="KSO_WM_TEMPLATE_INDEX" val="20207315"/>
  <p:tag name="KSO_WM_UNIT_VALUE" val="901"/>
  <p:tag name="KSO_WM_TEMPLATE_ASSEMBLE_XID" val="6130c4e08b5cc6c91112a571"/>
  <p:tag name="KSO_WM_TEMPLATE_ASSEMBLE_GROUPID" val="6130c4e08b5cc6c91112a571"/>
</p:tagLst>
</file>

<file path=ppt/tags/tag378.xml><?xml version="1.0" encoding="utf-8"?>
<p:tagLst xmlns:p="http://schemas.openxmlformats.org/presentationml/2006/main">
  <p:tag name="KSO_WM_SLIDE_ID" val="diagram20220261_3"/>
  <p:tag name="KSO_WM_TEMPLATE_SUBCATEGORY" val="25"/>
  <p:tag name="KSO_WM_TEMPLATE_MASTER_TYPE" val="0"/>
  <p:tag name="KSO_WM_TEMPLATE_COLOR_TYPE" val="0"/>
  <p:tag name="KSO_WM_SLIDE_ITEM_CNT" val="0"/>
  <p:tag name="KSO_WM_SLIDE_INDEX" val="3"/>
  <p:tag name="KSO_WM_TAG_VERSION" val="1.0"/>
  <p:tag name="KSO_WM_BEAUTIFY_FLAG" val="#wm#"/>
  <p:tag name="KSO_WM_TEMPLATE_CATEGORY" val="diagram"/>
  <p:tag name="KSO_WM_TEMPLATE_INDEX" val="20220261"/>
  <p:tag name="KSO_WM_SLIDE_LAYOUT" val="d"/>
  <p:tag name="KSO_WM_SLIDE_LAYOUT_CNT" val="1"/>
  <p:tag name="KSO_WM_SLIDE_TYPE" val="text"/>
  <p:tag name="KSO_WM_SLIDE_SUBTYPE" val="picTxt"/>
  <p:tag name="KSO_WM_SLIDE_LAYOUTTYPE" val="topbottom"/>
  <p:tag name="KSO_WM_SLIDE_SIZE" val="891*457"/>
  <p:tag name="KSO_WM_SLIDE_POSITION" val="34*58"/>
  <p:tag name="KSO_WM_SLIDE_LAYOUT_INFO" val="{&quot;backgroundInfo&quot;:[{&quot;bottom&quot;:0,&quot;bottomAbs&quot;:false,&quot;left&quot;:0,&quot;leftAbs&quot;:false,&quot;right&quot;:0,&quot;rightAbs&quot;:false,&quot;top&quot;:0,&quot;topAbs&quot;:false,&quot;type&quot;:&quot;general&quot;}],&quot;id&quot;:&quot;2022-06-09T13:58:40&quot;,&quot;type&quot;:0}"/>
  <p:tag name="KSO_WM_SLIDE_RATIO" val="1.777778"/>
  <p:tag name="KSO_WM_SLIDE_BACKGROUND" val="[&quot;general&quot;]"/>
</p:tagLst>
</file>

<file path=ppt/tags/tag379.xml><?xml version="1.0" encoding="utf-8"?>
<p:tagLst xmlns:p="http://schemas.openxmlformats.org/presentationml/2006/main">
  <p:tag name="KSO_WM_UNIT_NOCLEAR" val="0"/>
  <p:tag name="KSO_WM_UNIT_VALUE" val="1"/>
  <p:tag name="KSO_WM_UNIT_HIGHLIGHT" val="0"/>
  <p:tag name="KSO_WM_UNIT_COMPATIBLE" val="1"/>
  <p:tag name="KSO_WM_UNIT_DIAGRAM_ISNUMVISUAL" val="0"/>
  <p:tag name="KSO_WM_UNIT_DIAGRAM_ISREFERUNIT" val="0"/>
  <p:tag name="KSO_WM_UNIT_TYPE" val="e"/>
  <p:tag name="KSO_WM_UNIT_INDEX" val="1"/>
  <p:tag name="KSO_WM_UNIT_ID" val="custom20204609_7*e*1"/>
  <p:tag name="KSO_WM_TEMPLATE_CATEGORY" val="custom"/>
  <p:tag name="KSO_WM_TEMPLATE_INDEX" val="20204609"/>
  <p:tag name="KSO_WM_UNIT_LAYERLEVEL" val="1"/>
  <p:tag name="KSO_WM_TAG_VERSION" val="1.0"/>
  <p:tag name="KSO_WM_BEAUTIFY_FLAG" val="#wm#"/>
  <p:tag name="KSO_WM_UNIT_PRESET_TEXT" val="01"/>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0.xml><?xml version="1.0" encoding="utf-8"?>
<p:tagLst xmlns:p="http://schemas.openxmlformats.org/presentationml/2006/main">
  <p:tag name="KSO_WM_UNIT_ISCONTENTSTITLE" val="0"/>
  <p:tag name="KSO_WM_UNIT_NOCLEAR" val="0"/>
  <p:tag name="KSO_WM_UNIT_VALUE" val="9"/>
  <p:tag name="KSO_WM_UNIT_HIGHLIGHT" val="0"/>
  <p:tag name="KSO_WM_UNIT_COMPATIBLE" val="0"/>
  <p:tag name="KSO_WM_UNIT_DIAGRAM_ISNUMVISUAL" val="0"/>
  <p:tag name="KSO_WM_UNIT_DIAGRAM_ISREFERUNIT" val="0"/>
  <p:tag name="KSO_WM_UNIT_TYPE" val="a"/>
  <p:tag name="KSO_WM_UNIT_INDEX" val="1"/>
  <p:tag name="KSO_WM_UNIT_ID" val="custom20204609_7*a*1"/>
  <p:tag name="KSO_WM_TEMPLATE_CATEGORY" val="custom"/>
  <p:tag name="KSO_WM_TEMPLATE_INDEX" val="20204609"/>
  <p:tag name="KSO_WM_UNIT_LAYERLEVEL" val="1"/>
  <p:tag name="KSO_WM_TAG_VERSION" val="1.0"/>
  <p:tag name="KSO_WM_BEAUTIFY_FLAG" val="#wm#"/>
  <p:tag name="KSO_WM_UNIT_PRESET_TEXT" val="单击此处添加标题"/>
</p:tagLst>
</file>

<file path=ppt/tags/tag381.xml><?xml version="1.0" encoding="utf-8"?>
<p:tagLst xmlns:p="http://schemas.openxmlformats.org/presentationml/2006/main">
  <p:tag name="KSO_WM_SLIDE_ID" val="diagram20220261_3"/>
  <p:tag name="KSO_WM_TEMPLATE_SUBCATEGORY" val="25"/>
  <p:tag name="KSO_WM_TEMPLATE_MASTER_TYPE" val="0"/>
  <p:tag name="KSO_WM_TEMPLATE_COLOR_TYPE" val="0"/>
  <p:tag name="KSO_WM_SLIDE_ITEM_CNT" val="0"/>
  <p:tag name="KSO_WM_SLIDE_INDEX" val="3"/>
  <p:tag name="KSO_WM_TAG_VERSION" val="1.0"/>
  <p:tag name="KSO_WM_BEAUTIFY_FLAG" val="#wm#"/>
  <p:tag name="KSO_WM_TEMPLATE_CATEGORY" val="diagram"/>
  <p:tag name="KSO_WM_TEMPLATE_INDEX" val="20220261"/>
  <p:tag name="KSO_WM_SLIDE_LAYOUT" val="d"/>
  <p:tag name="KSO_WM_SLIDE_LAYOUT_CNT" val="1"/>
  <p:tag name="KSO_WM_SLIDE_TYPE" val="text"/>
  <p:tag name="KSO_WM_SLIDE_SUBTYPE" val="picTxt"/>
  <p:tag name="KSO_WM_SLIDE_LAYOUTTYPE" val="topbottom"/>
  <p:tag name="KSO_WM_SLIDE_SIZE" val="891*457"/>
  <p:tag name="KSO_WM_SLIDE_POSITION" val="34*58"/>
  <p:tag name="KSO_WM_SLIDE_LAYOUT_INFO" val="{&quot;backgroundInfo&quot;:[{&quot;bottom&quot;:0,&quot;bottomAbs&quot;:false,&quot;left&quot;:0,&quot;leftAbs&quot;:false,&quot;right&quot;:0,&quot;rightAbs&quot;:false,&quot;top&quot;:0,&quot;topAbs&quot;:false,&quot;type&quot;:&quot;general&quot;}],&quot;id&quot;:&quot;2022-06-09T13:58:37&quot;,&quot;type&quot;:0}"/>
  <p:tag name="KSO_WM_SLIDE_RATIO" val="1.777778"/>
  <p:tag name="KSO_WM_SLIDE_BACKGROUND" val="[&quot;general&quot;]"/>
</p:tagLst>
</file>

<file path=ppt/tags/tag382.xml><?xml version="1.0" encoding="utf-8"?>
<p:tagLst xmlns:p="http://schemas.openxmlformats.org/presentationml/2006/main">
  <p:tag name="KSO_WM_SLIDE_ID" val="diagram20220261_3"/>
  <p:tag name="KSO_WM_TEMPLATE_SUBCATEGORY" val="25"/>
  <p:tag name="KSO_WM_TEMPLATE_MASTER_TYPE" val="0"/>
  <p:tag name="KSO_WM_TEMPLATE_COLOR_TYPE" val="0"/>
  <p:tag name="KSO_WM_SLIDE_ITEM_CNT" val="0"/>
  <p:tag name="KSO_WM_SLIDE_INDEX" val="3"/>
  <p:tag name="KSO_WM_TAG_VERSION" val="1.0"/>
  <p:tag name="KSO_WM_BEAUTIFY_FLAG" val="#wm#"/>
  <p:tag name="KSO_WM_TEMPLATE_CATEGORY" val="diagram"/>
  <p:tag name="KSO_WM_TEMPLATE_INDEX" val="20220261"/>
  <p:tag name="KSO_WM_SLIDE_LAYOUT" val="d"/>
  <p:tag name="KSO_WM_SLIDE_LAYOUT_CNT" val="1"/>
  <p:tag name="KSO_WM_SLIDE_TYPE" val="text"/>
  <p:tag name="KSO_WM_SLIDE_SUBTYPE" val="picTxt"/>
  <p:tag name="KSO_WM_SLIDE_LAYOUTTYPE" val="topbottom"/>
  <p:tag name="KSO_WM_SLIDE_SIZE" val="891*457"/>
  <p:tag name="KSO_WM_SLIDE_POSITION" val="34*58"/>
  <p:tag name="KSO_WM_SLIDE_LAYOUT_INFO" val="{&quot;backgroundInfo&quot;:[{&quot;bottom&quot;:0,&quot;bottomAbs&quot;:false,&quot;left&quot;:0,&quot;leftAbs&quot;:false,&quot;right&quot;:0,&quot;rightAbs&quot;:false,&quot;top&quot;:0,&quot;topAbs&quot;:false,&quot;type&quot;:&quot;general&quot;}],&quot;id&quot;:&quot;2022-06-09T13:59:09&quot;,&quot;type&quot;:0}"/>
  <p:tag name="KSO_WM_SLIDE_RATIO" val="1.777778"/>
  <p:tag name="KSO_WM_SLIDE_BACKGROUND" val="[&quot;general&quot;]"/>
</p:tagLst>
</file>

<file path=ppt/tags/tag3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20982_26*i*1"/>
  <p:tag name="KSO_WM_TEMPLATE_CATEGORY" val="custom"/>
  <p:tag name="KSO_WM_TEMPLATE_INDEX" val="20220982"/>
  <p:tag name="KSO_WM_UNIT_LAYERLEVEL" val="1"/>
  <p:tag name="KSO_WM_TAG_VERSION" val="1.0"/>
  <p:tag name="KSO_WM_BEAUTIFY_FLAG" val="#wm#"/>
  <p:tag name="KSO_WM_UNIT_BLOCK" val="0"/>
  <p:tag name="KSO_WM_UNIT_SM_LIMIT_TYPE" val="3"/>
  <p:tag name="KSO_WM_UNIT_DEC_AREA_ID" val="4cf819446181409bad474f208db1358e"/>
  <p:tag name="KSO_WM_UNIT_DECORATE_INFO" val="{&quot;DecorateInfoH&quot;:{&quot;IsAbs&quot;:true},&quot;DecorateInfoW&quot;:{&quot;IsAbs&quot;:false},&quot;DecorateInfoX&quot;:{&quot;IsAbs&quot;:true,&quot;Pos&quot;:2},&quot;DecorateInfoY&quot;:{&quot;IsAbs&quot;:true,&quot;Pos&quot;:0},&quot;ReferentInfo&quot;:{&quot;Id&quot;:&quot;f55249102cd54497855014b7893883fe&quot;,&quot;X&quot;:{&quot;Pos&quot;:2},&quot;Y&quot;:{&quot;Pos&quot;:2}},&quot;whChangeMode&quot;:0}"/>
  <p:tag name="KSO_WM_CHIP_GROUPID" val="615163aed3dcef8fee32c2a0"/>
  <p:tag name="KSO_WM_CHIP_XID" val="615163aed3dcef8fee32c2a1"/>
  <p:tag name="KSO_WM_CHIP_FILLAREA_FILL_RULE" val="{&quot;fill_align&quot;:&quot;rm&quot;,&quot;fill_mode&quot;:&quot;adaptive&quot;,&quot;sacle_strategy&quot;:&quot;smart&quot;}"/>
  <p:tag name="KSO_WM_UNIT_DEC_SUPPORTCHANGEPIC" val="0"/>
  <p:tag name="KSO_WM_UNIT_DEC_CHANGEPICRESERVED" val="0"/>
  <p:tag name="KSO_WM_ASSEMBLE_CHIP_INDEX" val="14ac0be2f79f430a976de7bd37fe7a4c"/>
  <p:tag name="KSO_WM_UNIT_LINE_FORE_SCHEMECOLOR_INDEX_1_BRIGHTNESS" val="0"/>
  <p:tag name="KSO_WM_UNIT_LINE_FORE_SCHEMECOLOR_INDEX_1" val="13"/>
  <p:tag name="KSO_WM_UNIT_LINE_FORE_SCHEMECOLOR_INDEX_1_POS" val="0.07"/>
  <p:tag name="KSO_WM_UNIT_LINE_FORE_SCHEMECOLOR_INDEX_1_TRANS" val="0"/>
  <p:tag name="KSO_WM_UNIT_LINE_FORE_SCHEMECOLOR_INDEX_2_BRIGHTNESS" val="0"/>
  <p:tag name="KSO_WM_UNIT_LINE_FORE_SCHEMECOLOR_INDEX_2" val="14"/>
  <p:tag name="KSO_WM_UNIT_LINE_FORE_SCHEMECOLOR_INDEX_2_POS" val="1"/>
  <p:tag name="KSO_WM_UNIT_LINE_FORE_SCHEMECOLOR_INDEX_2_TRANS" val="1"/>
  <p:tag name="KSO_WM_UNIT_LINE_GRADIENT_TYPE" val="0"/>
  <p:tag name="KSO_WM_UNIT_LINE_GRADIENT_ANGLE" val="180"/>
  <p:tag name="KSO_WM_UNIT_LINE_GRADIENT_Direction" val="4"/>
  <p:tag name="KSO_WM_UNIT_LINE_FILL_TYPE" val="5"/>
</p:tagLst>
</file>

<file path=ppt/tags/tag384.xml><?xml version="1.0" encoding="utf-8"?>
<p:tagLst xmlns:p="http://schemas.openxmlformats.org/presentationml/2006/main">
  <p:tag name="KSO_WM_UNIT_ISCONTENTSTITLE" val="0"/>
  <p:tag name="KSO_WM_UNIT_ISNUMDGMTITLE" val="0"/>
  <p:tag name="KSO_WM_UNIT_PRESET_TEXT" val="演讲人姓名"/>
  <p:tag name="KSO_WM_UNIT_NOCLEAR" val="0"/>
  <p:tag name="KSO_WM_UNIT_VALUE" val="11"/>
  <p:tag name="KSO_WM_UNIT_HIGHLIGHT" val="0"/>
  <p:tag name="KSO_WM_UNIT_COMPATIBLE" val="0"/>
  <p:tag name="KSO_WM_UNIT_DIAGRAM_ISNUMVISUAL" val="0"/>
  <p:tag name="KSO_WM_UNIT_DIAGRAM_ISREFERUNIT" val="0"/>
  <p:tag name="KSO_WM_UNIT_TYPE" val="f"/>
  <p:tag name="KSO_WM_UNIT_INDEX" val="1"/>
  <p:tag name="KSO_WM_UNIT_ID" val="custom20220982_26*f*1"/>
  <p:tag name="KSO_WM_TEMPLATE_CATEGORY" val="custom"/>
  <p:tag name="KSO_WM_TEMPLATE_INDEX" val="20220982"/>
  <p:tag name="KSO_WM_UNIT_LAYERLEVEL" val="1"/>
  <p:tag name="KSO_WM_TAG_VERSION" val="1.0"/>
  <p:tag name="KSO_WM_BEAUTIFY_FLAG" val="#wm#"/>
  <p:tag name="KSO_WM_UNIT_DEFAULT_FONT" val="18;26;2"/>
  <p:tag name="KSO_WM_UNIT_BLOCK" val="0"/>
  <p:tag name="KSO_WM_UNIT_DEC_AREA_ID" val="019251266da6439b8ee6835bd3f2812d"/>
  <p:tag name="KSO_WM_UNIT_SUBTYPE" val="b"/>
  <p:tag name="KSO_WM_CHIP_GROUPID" val="615163aed3dcef8fee32c2a0"/>
  <p:tag name="KSO_WM_CHIP_XID" val="615163aed3dcef8fee32c2a1"/>
  <p:tag name="KSO_WM_CHIP_FILLAREA_FILL_RULE" val="{&quot;fill_align&quot;:&quot;rm&quot;,&quot;fill_mode&quot;:&quot;adaptive&quot;,&quot;sacle_strategy&quot;:&quot;smart&quot;}"/>
  <p:tag name="KSO_WM_ASSEMBLE_CHIP_INDEX" val="14ac0be2f79f430a976de7bd37fe7a4c"/>
  <p:tag name="KSO_WM_UNIT_TEXT_FILL_FORE_SCHEMECOLOR_INDEX_BRIGHTNESS" val="0"/>
  <p:tag name="KSO_WM_UNIT_TEXT_FILL_FORE_SCHEMECOLOR_INDEX" val="13"/>
  <p:tag name="KSO_WM_UNIT_TEXT_FILL_TYPE" val="1"/>
</p:tagLst>
</file>

<file path=ppt/tags/tag385.xml><?xml version="1.0" encoding="utf-8"?>
<p:tagLst xmlns:p="http://schemas.openxmlformats.org/presentationml/2006/main">
  <p:tag name="KSO_WM_UNIT_ISCONTENTSTITLE" val="0"/>
  <p:tag name="KSO_WM_UNIT_ISNUMDGMTITLE" val="0"/>
  <p:tag name="KSO_WM_UNIT_PRESET_TEXT" val="感谢各位的观看"/>
  <p:tag name="KSO_WM_UNIT_NOCLEAR" val="0"/>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custom20220982_26*a*1"/>
  <p:tag name="KSO_WM_TEMPLATE_CATEGORY" val="custom"/>
  <p:tag name="KSO_WM_TEMPLATE_INDEX" val="20220982"/>
  <p:tag name="KSO_WM_UNIT_LAYERLEVEL" val="1"/>
  <p:tag name="KSO_WM_TAG_VERSION" val="1.0"/>
  <p:tag name="KSO_WM_BEAUTIFY_FLAG" val="#wm#"/>
  <p:tag name="KSO_WM_UNIT_DEFAULT_FONT" val="54;66;2"/>
  <p:tag name="KSO_WM_UNIT_BLOCK" val="0"/>
  <p:tag name="KSO_WM_UNIT_DEC_AREA_ID" val="f55249102cd54497855014b7893883fe"/>
  <p:tag name="KSO_WM_CHIP_GROUPID" val="615163aed3dcef8fee32c2a0"/>
  <p:tag name="KSO_WM_CHIP_XID" val="615163aed3dcef8fee32c2a1"/>
  <p:tag name="KSO_WM_CHIP_FILLAREA_FILL_RULE" val="{&quot;fill_align&quot;:&quot;rm&quot;,&quot;fill_mode&quot;:&quot;adaptive&quot;,&quot;sacle_strategy&quot;:&quot;smart&quot;}"/>
  <p:tag name="KSO_WM_ASSEMBLE_CHIP_INDEX" val="14ac0be2f79f430a976de7bd37fe7a4c"/>
  <p:tag name="KSO_WM_UNIT_TEXT_FILL_FORE_SCHEMECOLOR_INDEX_BRIGHTNESS" val="0"/>
  <p:tag name="KSO_WM_UNIT_TEXT_FILL_FORE_SCHEMECOLOR_INDEX" val="13"/>
  <p:tag name="KSO_WM_UNIT_TEXT_FILL_TYPE" val="1"/>
</p:tagLst>
</file>

<file path=ppt/tags/tag386.xml><?xml version="1.0" encoding="utf-8"?>
<p:tagLst xmlns:p="http://schemas.openxmlformats.org/presentationml/2006/main">
  <p:tag name="KSO_WM_SLIDE_ID" val="diagram20220261_3"/>
  <p:tag name="KSO_WM_TEMPLATE_SUBCATEGORY" val="25"/>
  <p:tag name="KSO_WM_TEMPLATE_MASTER_TYPE" val="0"/>
  <p:tag name="KSO_WM_TEMPLATE_COLOR_TYPE" val="0"/>
  <p:tag name="KSO_WM_SLIDE_ITEM_CNT" val="0"/>
  <p:tag name="KSO_WM_SLIDE_INDEX" val="3"/>
  <p:tag name="KSO_WM_TAG_VERSION" val="1.0"/>
  <p:tag name="KSO_WM_BEAUTIFY_FLAG" val="#wm#"/>
  <p:tag name="KSO_WM_TEMPLATE_CATEGORY" val="diagram"/>
  <p:tag name="KSO_WM_TEMPLATE_INDEX" val="20220261"/>
  <p:tag name="KSO_WM_SLIDE_LAYOUT" val="d"/>
  <p:tag name="KSO_WM_SLIDE_LAYOUT_CNT" val="1"/>
  <p:tag name="KSO_WM_SLIDE_TYPE" val="text"/>
  <p:tag name="KSO_WM_SLIDE_SUBTYPE" val="picTxt"/>
  <p:tag name="KSO_WM_SLIDE_LAYOUTTYPE" val="topbottom"/>
  <p:tag name="KSO_WM_SLIDE_SIZE" val="891*457"/>
  <p:tag name="KSO_WM_SLIDE_POSITION" val="34*58"/>
  <p:tag name="KSO_WM_SLIDE_LAYOUT_INFO" val="{&quot;backgroundInfo&quot;:[{&quot;bottom&quot;:0,&quot;bottomAbs&quot;:false,&quot;left&quot;:0,&quot;leftAbs&quot;:false,&quot;right&quot;:0,&quot;rightAbs&quot;:false,&quot;top&quot;:0,&quot;topAbs&quot;:false,&quot;type&quot;:&quot;general&quot;}],&quot;id&quot;:&quot;2022-06-09T13:59:09&quot;,&quot;type&quot;:0}"/>
  <p:tag name="KSO_WM_SLIDE_RATIO" val="1.777778"/>
  <p:tag name="KSO_WM_SLIDE_BACKGROUND" val="[&quot;general&quot;]"/>
</p:tagLst>
</file>

<file path=ppt/tags/tag387.xml><?xml version="1.0" encoding="utf-8"?>
<p:tagLst xmlns:p="http://schemas.openxmlformats.org/presentationml/2006/main">
  <p:tag name="KSO_WM_UNIT_ISCONTENTSTITLE" val="0"/>
  <p:tag name="KSO_WM_UNIT_ISNUMDGMTITLE" val="0"/>
  <p:tag name="KSO_WM_UNIT_PRESET_TEXT" val="感谢各位的观看"/>
  <p:tag name="KSO_WM_UNIT_NOCLEAR" val="0"/>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custom20220982_26*a*1"/>
  <p:tag name="KSO_WM_TEMPLATE_CATEGORY" val="custom"/>
  <p:tag name="KSO_WM_TEMPLATE_INDEX" val="20220982"/>
  <p:tag name="KSO_WM_UNIT_LAYERLEVEL" val="1"/>
  <p:tag name="KSO_WM_TAG_VERSION" val="1.0"/>
  <p:tag name="KSO_WM_BEAUTIFY_FLAG" val="#wm#"/>
  <p:tag name="KSO_WM_UNIT_DEFAULT_FONT" val="54;66;2"/>
  <p:tag name="KSO_WM_UNIT_BLOCK" val="0"/>
  <p:tag name="KSO_WM_UNIT_DEC_AREA_ID" val="f55249102cd54497855014b7893883fe"/>
  <p:tag name="KSO_WM_CHIP_GROUPID" val="615163aed3dcef8fee32c2a0"/>
  <p:tag name="KSO_WM_CHIP_XID" val="615163aed3dcef8fee32c2a1"/>
  <p:tag name="KSO_WM_CHIP_FILLAREA_FILL_RULE" val="{&quot;fill_align&quot;:&quot;rm&quot;,&quot;fill_mode&quot;:&quot;adaptive&quot;,&quot;sacle_strategy&quot;:&quot;smart&quot;}"/>
  <p:tag name="KSO_WM_ASSEMBLE_CHIP_INDEX" val="14ac0be2f79f430a976de7bd37fe7a4c"/>
  <p:tag name="KSO_WM_UNIT_TEXT_FILL_FORE_SCHEMECOLOR_INDEX_BRIGHTNESS" val="0"/>
  <p:tag name="KSO_WM_UNIT_TEXT_FILL_FORE_SCHEMECOLOR_INDEX" val="13"/>
  <p:tag name="KSO_WM_UNIT_TEXT_FILL_TYPE" val="1"/>
</p:tagLst>
</file>

<file path=ppt/tags/tag388.xml><?xml version="1.0" encoding="utf-8"?>
<p:tagLst xmlns:p="http://schemas.openxmlformats.org/presentationml/2006/main">
  <p:tag name="KSO_WM_SLIDE_ID" val="custom20220982_26"/>
  <p:tag name="KSO_WM_TEMPLATE_SUBCATEGORY" val="21"/>
  <p:tag name="KSO_WM_TEMPLATE_MASTER_TYPE" val="1"/>
  <p:tag name="KSO_WM_TEMPLATE_COLOR_TYPE" val="1"/>
  <p:tag name="KSO_WM_SLIDE_ITEM_CNT" val="0"/>
  <p:tag name="KSO_WM_SLIDE_INDEX" val="26"/>
  <p:tag name="KSO_WM_TAG_VERSION" val="1.0"/>
  <p:tag name="KSO_WM_BEAUTIFY_FLAG" val="#wm#"/>
  <p:tag name="KSO_WM_TEMPLATE_CATEGORY" val="custom"/>
  <p:tag name="KSO_WM_TEMPLATE_INDEX" val="20220982"/>
  <p:tag name="KSO_WM_SLIDE_LAYOUT" val="a_b_f"/>
  <p:tag name="KSO_WM_SLIDE_LAYOUT_CNT" val="1_1_1"/>
  <p:tag name="KSO_WM_SLIDE_TYPE" val="endPage"/>
  <p:tag name="KSO_WM_SLIDE_SUBTYPE" val="pureTxt"/>
  <p:tag name="KSO_WM_SLIDE_LAYOUTTYPE" val="topbottom"/>
  <p:tag name="KSO_WM_SLIDE_SIZE" val="891*457"/>
  <p:tag name="KSO_WM_SLIDE_POSITION" val="34*58"/>
  <p:tag name="KSO_WM_SLIDE_RATIO" val="1.777778"/>
  <p:tag name="KSO_WM_SLIDE_BACKGROUND" val="[&quot;general&quot;]"/>
  <p:tag name="KSO_WM_CHIP_INFOS" val="{&quot;type&quot;:0,&quot;layout_type&quot;:&quot;1_NF_RC_3&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itle&quot;,&quot;sectionTitle&quot;,&quot;contents&quot;,&quot;endPage&quot;],&quot;useType&quot;:[&quot;ppt&quot;]}"/>
  <p:tag name="KSO_WM_CHIP_XID" val="61513e3cd3dcef8fee32c272"/>
  <p:tag name="KSO_WM_CHIP_FILLPROP" val="[[{&quot;text_align&quot;:&quot;rm&quot;,&quot;text_direction&quot;:&quot;horizontal&quot;,&quot;support_big_font&quot;:false,&quot;picture_toward&quot;:0,&quot;picture_dockside&quot;:[],&quot;fill_id&quot;:&quot;fcb3b71683b946d2bc4da97831ca3c23&quot;,&quot;fill_align&quot;:&quot;rm&quot;,&quot;chip_types&quot;:[&quot;diagram&quot;,&quot;header&quot;]}]]"/>
  <p:tag name="KSO_WM_CHIP_DECFILLPROP" val="[]"/>
  <p:tag name="KSO_WM_CHIP_GROUPID" val="61513e3cd3dcef8fee32c271"/>
  <p:tag name="KSO_WM_SLIDE_LAYOUT_INFO" val="{&quot;id&quot;:&quot;2021-11-19T14:12:37&quot;,&quot;margin&quot;:{&quot;bottom&quot;:5.202857494354248,&quot;left&quot;:13.873612403869629,&quot;right&quot;:1.2340946197509766,&quot;top&quot;:5.202836036682129},&quot;type&quot;:0}"/>
  <p:tag name="KSO_WM_SLIDE_BK_DARK_LIGHT" val="2"/>
  <p:tag name="KSO_WM_SLIDE_BACKGROUND_TYPE" val="general"/>
  <p:tag name="KSO_WM_SLIDE_SUPPORT_FEATURE_TYPE" val="0"/>
  <p:tag name="KSO_WM_CHIP_COLORING" val="1"/>
  <p:tag name="KSO_WM_TEMPLATE_ASSEMBLE_XID" val="6197404ec75558f33bc39647"/>
  <p:tag name="KSO_WM_TEMPLATE_ASSEMBLE_GROUPID" val="618de16724ff74e2beea8c06"/>
</p:tagLst>
</file>

<file path=ppt/tags/tag389.xml><?xml version="1.0" encoding="utf-8"?>
<p:tagLst xmlns:p="http://schemas.openxmlformats.org/presentationml/2006/main">
  <p:tag name="COMMONDATA" val="eyJoZGlkIjoiNGE3YjBkYTc4MWY4MTFmZjk1MThiMzViNTU3MzhlYjEifQ=="/>
  <p:tag name="FULLTEXTBEAUTIFYED" val="1"/>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
      <a:dk1>
        <a:srgbClr val="000000"/>
      </a:dk1>
      <a:lt1>
        <a:srgbClr val="FFFFFF"/>
      </a:lt1>
      <a:dk2>
        <a:srgbClr val="E8EEF2"/>
      </a:dk2>
      <a:lt2>
        <a:srgbClr val="F9FAFB"/>
      </a:lt2>
      <a:accent1>
        <a:srgbClr val="2B4663"/>
      </a:accent1>
      <a:accent2>
        <a:srgbClr val="5C7885"/>
      </a:accent2>
      <a:accent3>
        <a:srgbClr val="94ACBC"/>
      </a:accent3>
      <a:accent4>
        <a:srgbClr val="B9CAE1"/>
      </a:accent4>
      <a:accent5>
        <a:srgbClr val="97ABBD"/>
      </a:accent5>
      <a:accent6>
        <a:srgbClr val="3B606F"/>
      </a:accent6>
      <a:hlink>
        <a:srgbClr val="5FCBFB"/>
      </a:hlink>
      <a:folHlink>
        <a:srgbClr val="B759BC"/>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
      <a:dk1>
        <a:srgbClr val="000000"/>
      </a:dk1>
      <a:lt1>
        <a:srgbClr val="FFFFFF"/>
      </a:lt1>
      <a:dk2>
        <a:srgbClr val="ECEAEE"/>
      </a:dk2>
      <a:lt2>
        <a:srgbClr val="F5F5F5"/>
      </a:lt2>
      <a:accent1>
        <a:srgbClr val="C19FD2"/>
      </a:accent1>
      <a:accent2>
        <a:srgbClr val="C58CCC"/>
      </a:accent2>
      <a:accent3>
        <a:srgbClr val="D693B1"/>
      </a:accent3>
      <a:accent4>
        <a:srgbClr val="DDA19C"/>
      </a:accent4>
      <a:accent5>
        <a:srgbClr val="DCD69B"/>
      </a:accent5>
      <a:accent6>
        <a:srgbClr val="94D79E"/>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18068</Words>
  <Application>WPS 演示</Application>
  <PresentationFormat>宽屏</PresentationFormat>
  <Paragraphs>619</Paragraphs>
  <Slides>38</Slides>
  <Notes>4</Notes>
  <HiddenSlides>0</HiddenSlides>
  <MMClips>0</MMClips>
  <ScaleCrop>false</ScaleCrop>
  <HeadingPairs>
    <vt:vector size="6" baseType="variant">
      <vt:variant>
        <vt:lpstr>已用的字体</vt:lpstr>
      </vt:variant>
      <vt:variant>
        <vt:i4>14</vt:i4>
      </vt:variant>
      <vt:variant>
        <vt:lpstr>主题</vt:lpstr>
      </vt:variant>
      <vt:variant>
        <vt:i4>3</vt:i4>
      </vt:variant>
      <vt:variant>
        <vt:lpstr>幻灯片标题</vt:lpstr>
      </vt:variant>
      <vt:variant>
        <vt:i4>38</vt:i4>
      </vt:variant>
    </vt:vector>
  </HeadingPairs>
  <TitlesOfParts>
    <vt:vector size="55" baseType="lpstr">
      <vt:lpstr>Arial</vt:lpstr>
      <vt:lpstr>宋体</vt:lpstr>
      <vt:lpstr>Wingdings</vt:lpstr>
      <vt:lpstr>Wingdings</vt:lpstr>
      <vt:lpstr>汉仪刚艺体-85W</vt:lpstr>
      <vt:lpstr>微软雅黑</vt:lpstr>
      <vt:lpstr>Segoe UI</vt:lpstr>
      <vt:lpstr>汉仪君黑-45简</vt:lpstr>
      <vt:lpstr>黑体</vt:lpstr>
      <vt:lpstr>汉仪旗黑-55简</vt:lpstr>
      <vt:lpstr>Calibri Light</vt:lpstr>
      <vt:lpstr>Calibri</vt:lpstr>
      <vt:lpstr>Arial Unicode MS</vt:lpstr>
      <vt:lpstr>方正黑体简体</vt:lpstr>
      <vt:lpstr>Office 主题​​</vt:lpstr>
      <vt:lpstr>1_Office 主题​​</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跨境电商平台数据分析培训背景 Background of Cross-Border E-Commerce Data Analysis Training</vt:lpstr>
      <vt:lpstr>PowerPoint 演示文稿</vt:lpstr>
      <vt:lpstr>PowerPoint 演示文稿</vt:lpstr>
      <vt:lpstr>PowerPoint 演示文稿</vt:lpstr>
      <vt:lpstr>PowerPoint 演示文稿</vt:lpstr>
      <vt:lpstr>跨境电商数据分析的主要项目及意义</vt:lpstr>
      <vt:lpstr>PowerPoint 演示文稿</vt:lpstr>
      <vt:lpstr>PowerPoint 演示文稿</vt:lpstr>
      <vt:lpstr>亚⻢逊平台的运营底层逻辑</vt:lpstr>
      <vt:lpstr>PowerPoint 演示文稿</vt:lpstr>
      <vt:lpstr>PowerPoint 演示文稿</vt:lpstr>
      <vt:lpstr>PowerPoint 演示文稿</vt:lpstr>
      <vt:lpstr>PowerPoint 演示文稿</vt:lpstr>
      <vt:lpstr>数据化选品的完整闭环方法论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实操演示</vt:lpstr>
      <vt:lpstr>PowerPoint 演示文稿</vt:lpstr>
      <vt:lpstr>PowerPoint 演示文稿</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Arman Delshat</cp:lastModifiedBy>
  <cp:revision>451</cp:revision>
  <dcterms:created xsi:type="dcterms:W3CDTF">2019-06-19T02:08:00Z</dcterms:created>
  <dcterms:modified xsi:type="dcterms:W3CDTF">2022-06-17T02:24:00Z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2052-11.1.0.11744</vt:lpwstr>
  </property>
  <property fmtid="{D5CDD505-2E9C-101B-9397-08002B2CF9AE}" pid="3" name="ICV">
    <vt:lpwstr>1449C662E415483AA57225A433858D26</vt:lpwstr>
  </property>
</Properties>
</file>